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86" r:id="rId2"/>
    <p:sldId id="284" r:id="rId3"/>
    <p:sldId id="291" r:id="rId4"/>
    <p:sldId id="258" r:id="rId5"/>
    <p:sldId id="274" r:id="rId6"/>
    <p:sldId id="275" r:id="rId7"/>
    <p:sldId id="276" r:id="rId8"/>
    <p:sldId id="277" r:id="rId9"/>
    <p:sldId id="278" r:id="rId10"/>
    <p:sldId id="281" r:id="rId11"/>
    <p:sldId id="279" r:id="rId12"/>
    <p:sldId id="280" r:id="rId13"/>
    <p:sldId id="282" r:id="rId14"/>
    <p:sldId id="287" r:id="rId15"/>
    <p:sldId id="288" r:id="rId16"/>
    <p:sldId id="289" r:id="rId17"/>
    <p:sldId id="260" r:id="rId18"/>
    <p:sldId id="261" r:id="rId19"/>
    <p:sldId id="263" r:id="rId20"/>
    <p:sldId id="264" r:id="rId21"/>
    <p:sldId id="265" r:id="rId22"/>
    <p:sldId id="266" r:id="rId23"/>
    <p:sldId id="267" r:id="rId24"/>
    <p:sldId id="262" r:id="rId25"/>
    <p:sldId id="283" r:id="rId26"/>
    <p:sldId id="29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3711431-A240-FAA2-4FFF-121020F89B70}" name="Neethinayagam, Manimozhi" initials="NM" userId="S::mneethi@calstatela.edu::811318ba-efff-48f6-8df3-5eb24eb48ff9" providerId="AD"/>
  <p188:author id="{973AADB6-8EAE-97BE-C4B8-8E44A4120C94}" name="Suvagia, Bhumika" initials="SB" userId="S::bsuvagi@calstatela.edu::7e5dd09e-2de7-4a4d-b7b6-9acd7d826a52" providerId="AD"/>
  <p188:author id="{CF74D6C2-93A1-3ECB-6E9B-AD6B58D0E36F}" name="Savaliya, Ankita Hasmukhbhai" initials="AS" userId="S::asavali2@calstatela.edu::b28e740c-08db-4f9d-9af6-cb9ee564516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445AC7-2413-5341-8A7D-DA0666658D3C}" v="625" dt="2023-12-08T01:08:23.997"/>
    <p1510:client id="{A4333C25-B92A-448C-A1E3-665A714E8A65}" v="143" dt="2023-12-08T03:51:24.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vagia, Bhumika" userId="S::bsuvagi@calstatela.edu::7e5dd09e-2de7-4a4d-b7b6-9acd7d826a52" providerId="AD" clId="Web-{E0069B78-9095-42FA-9839-B22A481DB3DA}"/>
    <pc:docChg chg="mod modSld">
      <pc:chgData name="Suvagia, Bhumika" userId="S::bsuvagi@calstatela.edu::7e5dd09e-2de7-4a4d-b7b6-9acd7d826a52" providerId="AD" clId="Web-{E0069B78-9095-42FA-9839-B22A481DB3DA}" dt="2023-12-06T17:42:04.462" v="16"/>
      <pc:docMkLst>
        <pc:docMk/>
      </pc:docMkLst>
      <pc:sldChg chg="modCm">
        <pc:chgData name="Suvagia, Bhumika" userId="S::bsuvagi@calstatela.edu::7e5dd09e-2de7-4a4d-b7b6-9acd7d826a52" providerId="AD" clId="Web-{E0069B78-9095-42FA-9839-B22A481DB3DA}" dt="2023-12-06T17:42:04.462" v="16"/>
        <pc:sldMkLst>
          <pc:docMk/>
          <pc:sldMk cId="1246685350" sldId="259"/>
        </pc:sldMkLst>
        <pc:extLst>
          <p:ext xmlns:p="http://schemas.openxmlformats.org/presentationml/2006/main" uri="{D6D511B9-2390-475A-947B-AFAB55BFBCF1}">
            <pc226:cmChg xmlns:pc226="http://schemas.microsoft.com/office/powerpoint/2022/06/main/command" chg="">
              <pc226:chgData name="Suvagia, Bhumika" userId="S::bsuvagi@calstatela.edu::7e5dd09e-2de7-4a4d-b7b6-9acd7d826a52" providerId="AD" clId="Web-{E0069B78-9095-42FA-9839-B22A481DB3DA}" dt="2023-12-06T17:42:04.462" v="16"/>
              <pc2:cmMkLst xmlns:pc2="http://schemas.microsoft.com/office/powerpoint/2019/9/main/command">
                <pc:docMk/>
                <pc:sldMk cId="1246685350" sldId="259"/>
                <pc2:cmMk id="{F942B28C-7C37-4710-B759-174E2712CC3E}"/>
              </pc2:cmMkLst>
              <pc226:cmRplyChg chg="add">
                <pc226:chgData name="Suvagia, Bhumika" userId="S::bsuvagi@calstatela.edu::7e5dd09e-2de7-4a4d-b7b6-9acd7d826a52" providerId="AD" clId="Web-{E0069B78-9095-42FA-9839-B22A481DB3DA}" dt="2023-12-06T17:42:04.462" v="16"/>
                <pc2:cmRplyMkLst xmlns:pc2="http://schemas.microsoft.com/office/powerpoint/2019/9/main/command">
                  <pc:docMk/>
                  <pc:sldMk cId="1246685350" sldId="259"/>
                  <pc2:cmMk id="{F942B28C-7C37-4710-B759-174E2712CC3E}"/>
                  <pc2:cmRplyMk id="{8CE1D01D-4E69-4FE4-A9E0-B18EF2552129}"/>
                </pc2:cmRplyMkLst>
              </pc226:cmRplyChg>
            </pc226:cmChg>
          </p:ext>
        </pc:extLst>
      </pc:sldChg>
      <pc:sldChg chg="addSp delSp modSp mod setBg">
        <pc:chgData name="Suvagia, Bhumika" userId="S::bsuvagi@calstatela.edu::7e5dd09e-2de7-4a4d-b7b6-9acd7d826a52" providerId="AD" clId="Web-{E0069B78-9095-42FA-9839-B22A481DB3DA}" dt="2023-12-06T17:41:15.648" v="14" actId="14100"/>
        <pc:sldMkLst>
          <pc:docMk/>
          <pc:sldMk cId="760586671" sldId="260"/>
        </pc:sldMkLst>
        <pc:spChg chg="mod ord">
          <ac:chgData name="Suvagia, Bhumika" userId="S::bsuvagi@calstatela.edu::7e5dd09e-2de7-4a4d-b7b6-9acd7d826a52" providerId="AD" clId="Web-{E0069B78-9095-42FA-9839-B22A481DB3DA}" dt="2023-12-06T17:41:15.648" v="14" actId="14100"/>
          <ac:spMkLst>
            <pc:docMk/>
            <pc:sldMk cId="760586671" sldId="260"/>
            <ac:spMk id="2" creationId="{225D7C92-ACFD-DBC0-86CF-9E63F2F2B625}"/>
          </ac:spMkLst>
        </pc:spChg>
        <pc:spChg chg="del mod">
          <ac:chgData name="Suvagia, Bhumika" userId="S::bsuvagi@calstatela.edu::7e5dd09e-2de7-4a4d-b7b6-9acd7d826a52" providerId="AD" clId="Web-{E0069B78-9095-42FA-9839-B22A481DB3DA}" dt="2023-12-06T17:38:31.863" v="1"/>
          <ac:spMkLst>
            <pc:docMk/>
            <pc:sldMk cId="760586671" sldId="260"/>
            <ac:spMk id="3" creationId="{DF9A2AA1-E28D-20DB-F865-8A87C6278184}"/>
          </ac:spMkLst>
        </pc:spChg>
        <pc:spChg chg="add del">
          <ac:chgData name="Suvagia, Bhumika" userId="S::bsuvagi@calstatela.edu::7e5dd09e-2de7-4a4d-b7b6-9acd7d826a52" providerId="AD" clId="Web-{E0069B78-9095-42FA-9839-B22A481DB3DA}" dt="2023-12-06T17:40:55.617" v="11"/>
          <ac:spMkLst>
            <pc:docMk/>
            <pc:sldMk cId="760586671" sldId="260"/>
            <ac:spMk id="6" creationId="{5FA21C72-692C-49FD-9EB4-DDDDDEBD4BD6}"/>
          </ac:spMkLst>
        </pc:spChg>
        <pc:spChg chg="add del">
          <ac:chgData name="Suvagia, Bhumika" userId="S::bsuvagi@calstatela.edu::7e5dd09e-2de7-4a4d-b7b6-9acd7d826a52" providerId="AD" clId="Web-{E0069B78-9095-42FA-9839-B22A481DB3DA}" dt="2023-12-06T17:40:55.617" v="11"/>
          <ac:spMkLst>
            <pc:docMk/>
            <pc:sldMk cId="760586671" sldId="260"/>
            <ac:spMk id="7" creationId="{FBAF941A-6830-47A3-B63C-7C7B66AEA73B}"/>
          </ac:spMkLst>
        </pc:spChg>
        <pc:spChg chg="add del">
          <ac:chgData name="Suvagia, Bhumika" userId="S::bsuvagi@calstatela.edu::7e5dd09e-2de7-4a4d-b7b6-9acd7d826a52" providerId="AD" clId="Web-{E0069B78-9095-42FA-9839-B22A481DB3DA}" dt="2023-12-06T17:38:52.707" v="3"/>
          <ac:spMkLst>
            <pc:docMk/>
            <pc:sldMk cId="760586671" sldId="260"/>
            <ac:spMk id="9" creationId="{5FA21C72-692C-49FD-9EB4-DDDDDEBD4BD6}"/>
          </ac:spMkLst>
        </pc:spChg>
        <pc:spChg chg="add del">
          <ac:chgData name="Suvagia, Bhumika" userId="S::bsuvagi@calstatela.edu::7e5dd09e-2de7-4a4d-b7b6-9acd7d826a52" providerId="AD" clId="Web-{E0069B78-9095-42FA-9839-B22A481DB3DA}" dt="2023-12-06T17:38:52.707" v="3"/>
          <ac:spMkLst>
            <pc:docMk/>
            <pc:sldMk cId="760586671" sldId="260"/>
            <ac:spMk id="11" creationId="{FBAF941A-6830-47A3-B63C-7C7B66AEA73B}"/>
          </ac:spMkLst>
        </pc:spChg>
        <pc:picChg chg="add mod ord">
          <ac:chgData name="Suvagia, Bhumika" userId="S::bsuvagi@calstatela.edu::7e5dd09e-2de7-4a4d-b7b6-9acd7d826a52" providerId="AD" clId="Web-{E0069B78-9095-42FA-9839-B22A481DB3DA}" dt="2023-12-06T17:40:56.117" v="12" actId="1076"/>
          <ac:picMkLst>
            <pc:docMk/>
            <pc:sldMk cId="760586671" sldId="260"/>
            <ac:picMk id="4" creationId="{6A172CAC-CD5F-633A-803E-DFFF75F9FD2D}"/>
          </ac:picMkLst>
        </pc:picChg>
      </pc:sldChg>
    </pc:docChg>
  </pc:docChgLst>
  <pc:docChgLst>
    <pc:chgData name="Neethinayagam, Manimozhi" userId="S::mneethi@calstatela.edu::811318ba-efff-48f6-8df3-5eb24eb48ff9" providerId="AD" clId="Web-{B024F8D8-7EE2-9F4B-D92A-4E4FFA1049BF}"/>
    <pc:docChg chg="delSld modSld">
      <pc:chgData name="Neethinayagam, Manimozhi" userId="S::mneethi@calstatela.edu::811318ba-efff-48f6-8df3-5eb24eb48ff9" providerId="AD" clId="Web-{B024F8D8-7EE2-9F4B-D92A-4E4FFA1049BF}" dt="2023-12-06T19:34:26.602" v="18" actId="1076"/>
      <pc:docMkLst>
        <pc:docMk/>
      </pc:docMkLst>
      <pc:sldChg chg="del">
        <pc:chgData name="Neethinayagam, Manimozhi" userId="S::mneethi@calstatela.edu::811318ba-efff-48f6-8df3-5eb24eb48ff9" providerId="AD" clId="Web-{B024F8D8-7EE2-9F4B-D92A-4E4FFA1049BF}" dt="2023-12-06T19:06:47.397" v="8"/>
        <pc:sldMkLst>
          <pc:docMk/>
          <pc:sldMk cId="1246685350" sldId="259"/>
        </pc:sldMkLst>
      </pc:sldChg>
      <pc:sldChg chg="modSp">
        <pc:chgData name="Neethinayagam, Manimozhi" userId="S::mneethi@calstatela.edu::811318ba-efff-48f6-8df3-5eb24eb48ff9" providerId="AD" clId="Web-{B024F8D8-7EE2-9F4B-D92A-4E4FFA1049BF}" dt="2023-12-06T19:34:26.602" v="18" actId="1076"/>
        <pc:sldMkLst>
          <pc:docMk/>
          <pc:sldMk cId="0" sldId="286"/>
        </pc:sldMkLst>
        <pc:picChg chg="mod ord">
          <ac:chgData name="Neethinayagam, Manimozhi" userId="S::mneethi@calstatela.edu::811318ba-efff-48f6-8df3-5eb24eb48ff9" providerId="AD" clId="Web-{B024F8D8-7EE2-9F4B-D92A-4E4FFA1049BF}" dt="2023-12-06T19:34:26.602" v="18" actId="1076"/>
          <ac:picMkLst>
            <pc:docMk/>
            <pc:sldMk cId="0" sldId="286"/>
            <ac:picMk id="2050" creationId="{648B8337-2B21-6DE5-BBE1-630A2057410B}"/>
          </ac:picMkLst>
        </pc:picChg>
      </pc:sldChg>
      <pc:sldChg chg="modSp">
        <pc:chgData name="Neethinayagam, Manimozhi" userId="S::mneethi@calstatela.edu::811318ba-efff-48f6-8df3-5eb24eb48ff9" providerId="AD" clId="Web-{B024F8D8-7EE2-9F4B-D92A-4E4FFA1049BF}" dt="2023-12-06T19:11:10.921" v="13" actId="20577"/>
        <pc:sldMkLst>
          <pc:docMk/>
          <pc:sldMk cId="2213164074" sldId="288"/>
        </pc:sldMkLst>
        <pc:spChg chg="mod">
          <ac:chgData name="Neethinayagam, Manimozhi" userId="S::mneethi@calstatela.edu::811318ba-efff-48f6-8df3-5eb24eb48ff9" providerId="AD" clId="Web-{B024F8D8-7EE2-9F4B-D92A-4E4FFA1049BF}" dt="2023-12-06T19:11:10.921" v="13" actId="20577"/>
          <ac:spMkLst>
            <pc:docMk/>
            <pc:sldMk cId="2213164074" sldId="288"/>
            <ac:spMk id="24" creationId="{5748B944-9889-DD44-2324-B2DF47354932}"/>
          </ac:spMkLst>
        </pc:spChg>
      </pc:sldChg>
      <pc:sldChg chg="addSp delSp modSp">
        <pc:chgData name="Neethinayagam, Manimozhi" userId="S::mneethi@calstatela.edu::811318ba-efff-48f6-8df3-5eb24eb48ff9" providerId="AD" clId="Web-{B024F8D8-7EE2-9F4B-D92A-4E4FFA1049BF}" dt="2023-12-06T19:05:40.098" v="7" actId="14100"/>
        <pc:sldMkLst>
          <pc:docMk/>
          <pc:sldMk cId="748104523" sldId="289"/>
        </pc:sldMkLst>
        <pc:picChg chg="add mod">
          <ac:chgData name="Neethinayagam, Manimozhi" userId="S::mneethi@calstatela.edu::811318ba-efff-48f6-8df3-5eb24eb48ff9" providerId="AD" clId="Web-{B024F8D8-7EE2-9F4B-D92A-4E4FFA1049BF}" dt="2023-12-06T19:05:40.098" v="7" actId="14100"/>
          <ac:picMkLst>
            <pc:docMk/>
            <pc:sldMk cId="748104523" sldId="289"/>
            <ac:picMk id="2" creationId="{F1020681-7D74-4159-3076-E8990E33CF68}"/>
          </ac:picMkLst>
        </pc:picChg>
        <pc:picChg chg="del">
          <ac:chgData name="Neethinayagam, Manimozhi" userId="S::mneethi@calstatela.edu::811318ba-efff-48f6-8df3-5eb24eb48ff9" providerId="AD" clId="Web-{B024F8D8-7EE2-9F4B-D92A-4E4FFA1049BF}" dt="2023-12-06T19:05:15.894" v="0"/>
          <ac:picMkLst>
            <pc:docMk/>
            <pc:sldMk cId="748104523" sldId="289"/>
            <ac:picMk id="7" creationId="{2F44132D-C355-28A5-7247-84B7073BF3BD}"/>
          </ac:picMkLst>
        </pc:picChg>
      </pc:sldChg>
    </pc:docChg>
  </pc:docChgLst>
  <pc:docChgLst>
    <pc:chgData name="Savaliya, Ankita Hasmukhbhai" userId="b28e740c-08db-4f9d-9af6-cb9ee564516a" providerId="ADAL" clId="{458ECBDB-F022-4D24-BD32-615182E51BF1}"/>
    <pc:docChg chg="undo redo custSel addSld delSld modSld sldOrd modMainMaster addSection delSection">
      <pc:chgData name="Savaliya, Ankita Hasmukhbhai" userId="b28e740c-08db-4f9d-9af6-cb9ee564516a" providerId="ADAL" clId="{458ECBDB-F022-4D24-BD32-615182E51BF1}" dt="2023-12-07T03:48:02.062" v="4636" actId="20577"/>
      <pc:docMkLst>
        <pc:docMk/>
      </pc:docMkLst>
      <pc:sldChg chg="addSp delSp modSp del mod modMedia setBg delAnim">
        <pc:chgData name="Savaliya, Ankita Hasmukhbhai" userId="b28e740c-08db-4f9d-9af6-cb9ee564516a" providerId="ADAL" clId="{458ECBDB-F022-4D24-BD32-615182E51BF1}" dt="2023-12-06T01:14:35.365" v="2081" actId="2696"/>
        <pc:sldMkLst>
          <pc:docMk/>
          <pc:sldMk cId="3186148296" sldId="256"/>
        </pc:sldMkLst>
        <pc:spChg chg="mod">
          <ac:chgData name="Savaliya, Ankita Hasmukhbhai" userId="b28e740c-08db-4f9d-9af6-cb9ee564516a" providerId="ADAL" clId="{458ECBDB-F022-4D24-BD32-615182E51BF1}" dt="2023-12-06T00:49:19.057" v="1875"/>
          <ac:spMkLst>
            <pc:docMk/>
            <pc:sldMk cId="3186148296" sldId="256"/>
            <ac:spMk id="2" creationId="{E9B87C74-108C-A00D-6208-C54F4D61D0D0}"/>
          </ac:spMkLst>
        </pc:spChg>
        <pc:spChg chg="mod">
          <ac:chgData name="Savaliya, Ankita Hasmukhbhai" userId="b28e740c-08db-4f9d-9af6-cb9ee564516a" providerId="ADAL" clId="{458ECBDB-F022-4D24-BD32-615182E51BF1}" dt="2023-12-06T00:49:19.057" v="1875"/>
          <ac:spMkLst>
            <pc:docMk/>
            <pc:sldMk cId="3186148296" sldId="256"/>
            <ac:spMk id="3" creationId="{4C56404D-B025-A141-7AA4-2255CAE709F5}"/>
          </ac:spMkLst>
        </pc:spChg>
        <pc:spChg chg="add del">
          <ac:chgData name="Savaliya, Ankita Hasmukhbhai" userId="b28e740c-08db-4f9d-9af6-cb9ee564516a" providerId="ADAL" clId="{458ECBDB-F022-4D24-BD32-615182E51BF1}" dt="2023-12-05T17:42:32.315" v="35" actId="26606"/>
          <ac:spMkLst>
            <pc:docMk/>
            <pc:sldMk cId="3186148296" sldId="256"/>
            <ac:spMk id="8" creationId="{0D7B6173-1D58-48E2-83CF-37350F315F75}"/>
          </ac:spMkLst>
        </pc:spChg>
        <pc:spChg chg="add del">
          <ac:chgData name="Savaliya, Ankita Hasmukhbhai" userId="b28e740c-08db-4f9d-9af6-cb9ee564516a" providerId="ADAL" clId="{458ECBDB-F022-4D24-BD32-615182E51BF1}" dt="2023-12-05T17:42:13.922" v="33" actId="26606"/>
          <ac:spMkLst>
            <pc:docMk/>
            <pc:sldMk cId="3186148296" sldId="256"/>
            <ac:spMk id="9" creationId="{C1DD1A8A-57D5-4A81-AD04-532B043C5611}"/>
          </ac:spMkLst>
        </pc:spChg>
        <pc:spChg chg="add del">
          <ac:chgData name="Savaliya, Ankita Hasmukhbhai" userId="b28e740c-08db-4f9d-9af6-cb9ee564516a" providerId="ADAL" clId="{458ECBDB-F022-4D24-BD32-615182E51BF1}" dt="2023-12-05T17:42:32.315" v="35" actId="26606"/>
          <ac:spMkLst>
            <pc:docMk/>
            <pc:sldMk cId="3186148296" sldId="256"/>
            <ac:spMk id="10" creationId="{3E4CBDBB-4FBD-4B9E-BD01-054A81D431CC}"/>
          </ac:spMkLst>
        </pc:spChg>
        <pc:spChg chg="add del">
          <ac:chgData name="Savaliya, Ankita Hasmukhbhai" userId="b28e740c-08db-4f9d-9af6-cb9ee564516a" providerId="ADAL" clId="{458ECBDB-F022-4D24-BD32-615182E51BF1}" dt="2023-12-05T17:42:13.922" v="33" actId="26606"/>
          <ac:spMkLst>
            <pc:docMk/>
            <pc:sldMk cId="3186148296" sldId="256"/>
            <ac:spMk id="11" creationId="{007891EC-4501-44ED-A8C8-B11B6DB767AB}"/>
          </ac:spMkLst>
        </pc:spChg>
        <pc:spChg chg="add del">
          <ac:chgData name="Savaliya, Ankita Hasmukhbhai" userId="b28e740c-08db-4f9d-9af6-cb9ee564516a" providerId="ADAL" clId="{458ECBDB-F022-4D24-BD32-615182E51BF1}" dt="2023-12-05T17:42:32.315" v="35" actId="26606"/>
          <ac:spMkLst>
            <pc:docMk/>
            <pc:sldMk cId="3186148296" sldId="256"/>
            <ac:spMk id="14" creationId="{72C4834C-B602-4125-8264-BD0D55A5885F}"/>
          </ac:spMkLst>
        </pc:spChg>
        <pc:spChg chg="add del">
          <ac:chgData name="Savaliya, Ankita Hasmukhbhai" userId="b28e740c-08db-4f9d-9af6-cb9ee564516a" providerId="ADAL" clId="{458ECBDB-F022-4D24-BD32-615182E51BF1}" dt="2023-12-05T17:42:32.315" v="35" actId="26606"/>
          <ac:spMkLst>
            <pc:docMk/>
            <pc:sldMk cId="3186148296" sldId="256"/>
            <ac:spMk id="16" creationId="{53172EE5-132F-4DD4-8855-4DBBD9C3465E}"/>
          </ac:spMkLst>
        </pc:spChg>
        <pc:picChg chg="add del">
          <ac:chgData name="Savaliya, Ankita Hasmukhbhai" userId="b28e740c-08db-4f9d-9af6-cb9ee564516a" providerId="ADAL" clId="{458ECBDB-F022-4D24-BD32-615182E51BF1}" dt="2023-12-06T01:06:59.785" v="1975"/>
          <ac:picMkLst>
            <pc:docMk/>
            <pc:sldMk cId="3186148296" sldId="256"/>
            <ac:picMk id="4" creationId="{0750B764-8AAB-3BDD-2A90-F7723F317A8F}"/>
          </ac:picMkLst>
        </pc:picChg>
        <pc:picChg chg="add del mod">
          <ac:chgData name="Savaliya, Ankita Hasmukhbhai" userId="b28e740c-08db-4f9d-9af6-cb9ee564516a" providerId="ADAL" clId="{458ECBDB-F022-4D24-BD32-615182E51BF1}" dt="2023-12-05T17:42:13.922" v="33" actId="26606"/>
          <ac:picMkLst>
            <pc:docMk/>
            <pc:sldMk cId="3186148296" sldId="256"/>
            <ac:picMk id="5" creationId="{D7B922D4-1336-2D7A-28FF-AB489427F850}"/>
          </ac:picMkLst>
        </pc:picChg>
        <pc:picChg chg="add del">
          <ac:chgData name="Savaliya, Ankita Hasmukhbhai" userId="b28e740c-08db-4f9d-9af6-cb9ee564516a" providerId="ADAL" clId="{458ECBDB-F022-4D24-BD32-615182E51BF1}" dt="2023-12-05T17:42:32.315" v="35" actId="26606"/>
          <ac:picMkLst>
            <pc:docMk/>
            <pc:sldMk cId="3186148296" sldId="256"/>
            <ac:picMk id="12" creationId="{B01A6F03-171F-40B2-8B2C-A061B89241F6}"/>
          </ac:picMkLst>
        </pc:picChg>
      </pc:sldChg>
      <pc:sldChg chg="addSp delSp modSp del mod setBg delDesignElem">
        <pc:chgData name="Savaliya, Ankita Hasmukhbhai" userId="b28e740c-08db-4f9d-9af6-cb9ee564516a" providerId="ADAL" clId="{458ECBDB-F022-4D24-BD32-615182E51BF1}" dt="2023-12-05T21:27:45.954" v="702" actId="2696"/>
        <pc:sldMkLst>
          <pc:docMk/>
          <pc:sldMk cId="3184844032" sldId="257"/>
        </pc:sldMkLst>
        <pc:spChg chg="mod">
          <ac:chgData name="Savaliya, Ankita Hasmukhbhai" userId="b28e740c-08db-4f9d-9af6-cb9ee564516a" providerId="ADAL" clId="{458ECBDB-F022-4D24-BD32-615182E51BF1}" dt="2023-12-05T19:12:44.897" v="399" actId="113"/>
          <ac:spMkLst>
            <pc:docMk/>
            <pc:sldMk cId="3184844032" sldId="257"/>
            <ac:spMk id="2" creationId="{D6DE18E8-5324-7EC4-9612-E7463AACFCA4}"/>
          </ac:spMkLst>
        </pc:spChg>
        <pc:spChg chg="mod">
          <ac:chgData name="Savaliya, Ankita Hasmukhbhai" userId="b28e740c-08db-4f9d-9af6-cb9ee564516a" providerId="ADAL" clId="{458ECBDB-F022-4D24-BD32-615182E51BF1}" dt="2023-12-05T19:12:54.257" v="403" actId="20577"/>
          <ac:spMkLst>
            <pc:docMk/>
            <pc:sldMk cId="3184844032" sldId="257"/>
            <ac:spMk id="3" creationId="{B3D2FBAA-7E94-6A6B-86E6-5F5E38A3FF34}"/>
          </ac:spMkLst>
        </pc:spChg>
        <pc:spChg chg="add del">
          <ac:chgData name="Savaliya, Ankita Hasmukhbhai" userId="b28e740c-08db-4f9d-9af6-cb9ee564516a" providerId="ADAL" clId="{458ECBDB-F022-4D24-BD32-615182E51BF1}" dt="2023-12-05T19:12:13.761" v="386" actId="26606"/>
          <ac:spMkLst>
            <pc:docMk/>
            <pc:sldMk cId="3184844032" sldId="257"/>
            <ac:spMk id="9" creationId="{560AFAAC-EA6C-45A9-9E03-C9C9F0193B4F}"/>
          </ac:spMkLst>
        </pc:spChg>
        <pc:spChg chg="add del">
          <ac:chgData name="Savaliya, Ankita Hasmukhbhai" userId="b28e740c-08db-4f9d-9af6-cb9ee564516a" providerId="ADAL" clId="{458ECBDB-F022-4D24-BD32-615182E51BF1}" dt="2023-12-05T19:12:13.761" v="386" actId="26606"/>
          <ac:spMkLst>
            <pc:docMk/>
            <pc:sldMk cId="3184844032" sldId="257"/>
            <ac:spMk id="11" creationId="{83549E37-C86B-4401-90BD-D8BF83859F14}"/>
          </ac:spMkLst>
        </pc:spChg>
        <pc:spChg chg="add del">
          <ac:chgData name="Savaliya, Ankita Hasmukhbhai" userId="b28e740c-08db-4f9d-9af6-cb9ee564516a" providerId="ADAL" clId="{458ECBDB-F022-4D24-BD32-615182E51BF1}" dt="2023-12-05T19:12:13.761" v="386" actId="26606"/>
          <ac:spMkLst>
            <pc:docMk/>
            <pc:sldMk cId="3184844032" sldId="257"/>
            <ac:spMk id="13" creationId="{8A17784E-76D8-4521-A77D-0D2EBB923004}"/>
          </ac:spMkLst>
        </pc:spChg>
        <pc:spChg chg="add del">
          <ac:chgData name="Savaliya, Ankita Hasmukhbhai" userId="b28e740c-08db-4f9d-9af6-cb9ee564516a" providerId="ADAL" clId="{458ECBDB-F022-4D24-BD32-615182E51BF1}" dt="2023-12-05T19:12:13.761" v="386" actId="26606"/>
          <ac:spMkLst>
            <pc:docMk/>
            <pc:sldMk cId="3184844032" sldId="257"/>
            <ac:spMk id="15" creationId="{C0036C6B-F09C-4EAB-AE02-8D056EE74856}"/>
          </ac:spMkLst>
        </pc:spChg>
        <pc:spChg chg="add del">
          <ac:chgData name="Savaliya, Ankita Hasmukhbhai" userId="b28e740c-08db-4f9d-9af6-cb9ee564516a" providerId="ADAL" clId="{458ECBDB-F022-4D24-BD32-615182E51BF1}" dt="2023-12-05T19:12:13.761" v="386" actId="26606"/>
          <ac:spMkLst>
            <pc:docMk/>
            <pc:sldMk cId="3184844032" sldId="257"/>
            <ac:spMk id="17" creationId="{FC8D5885-2804-4D3C-BE31-902E4D3279B0}"/>
          </ac:spMkLst>
        </pc:spChg>
        <pc:spChg chg="add del">
          <ac:chgData name="Savaliya, Ankita Hasmukhbhai" userId="b28e740c-08db-4f9d-9af6-cb9ee564516a" providerId="ADAL" clId="{458ECBDB-F022-4D24-BD32-615182E51BF1}" dt="2023-12-05T19:12:13.761" v="386" actId="26606"/>
          <ac:spMkLst>
            <pc:docMk/>
            <pc:sldMk cId="3184844032" sldId="257"/>
            <ac:spMk id="22" creationId="{F13C74B1-5B17-4795-BED0-7140497B445A}"/>
          </ac:spMkLst>
        </pc:spChg>
        <pc:spChg chg="add del">
          <ac:chgData name="Savaliya, Ankita Hasmukhbhai" userId="b28e740c-08db-4f9d-9af6-cb9ee564516a" providerId="ADAL" clId="{458ECBDB-F022-4D24-BD32-615182E51BF1}" dt="2023-12-05T19:12:13.761" v="386" actId="26606"/>
          <ac:spMkLst>
            <pc:docMk/>
            <pc:sldMk cId="3184844032" sldId="257"/>
            <ac:spMk id="24" creationId="{D4974D33-8DC5-464E-8C6D-BE58F0669C17}"/>
          </ac:spMkLst>
        </pc:spChg>
        <pc:picChg chg="add mod ord">
          <ac:chgData name="Savaliya, Ankita Hasmukhbhai" userId="b28e740c-08db-4f9d-9af6-cb9ee564516a" providerId="ADAL" clId="{458ECBDB-F022-4D24-BD32-615182E51BF1}" dt="2023-12-05T19:12:22.878" v="397" actId="14100"/>
          <ac:picMkLst>
            <pc:docMk/>
            <pc:sldMk cId="3184844032" sldId="257"/>
            <ac:picMk id="4" creationId="{09C9B307-1508-EA29-CEAC-EC4D2DF4A637}"/>
          </ac:picMkLst>
        </pc:picChg>
      </pc:sldChg>
      <pc:sldChg chg="addSp modSp mod setBg">
        <pc:chgData name="Savaliya, Ankita Hasmukhbhai" userId="b28e740c-08db-4f9d-9af6-cb9ee564516a" providerId="ADAL" clId="{458ECBDB-F022-4D24-BD32-615182E51BF1}" dt="2023-12-07T01:33:26.536" v="3883" actId="123"/>
        <pc:sldMkLst>
          <pc:docMk/>
          <pc:sldMk cId="257127926" sldId="258"/>
        </pc:sldMkLst>
        <pc:spChg chg="mod">
          <ac:chgData name="Savaliya, Ankita Hasmukhbhai" userId="b28e740c-08db-4f9d-9af6-cb9ee564516a" providerId="ADAL" clId="{458ECBDB-F022-4D24-BD32-615182E51BF1}" dt="2023-12-06T01:44:03.841" v="2518" actId="1076"/>
          <ac:spMkLst>
            <pc:docMk/>
            <pc:sldMk cId="257127926" sldId="258"/>
            <ac:spMk id="2" creationId="{B38044E5-47FA-E49C-97D8-264B465071AC}"/>
          </ac:spMkLst>
        </pc:spChg>
        <pc:spChg chg="mod">
          <ac:chgData name="Savaliya, Ankita Hasmukhbhai" userId="b28e740c-08db-4f9d-9af6-cb9ee564516a" providerId="ADAL" clId="{458ECBDB-F022-4D24-BD32-615182E51BF1}" dt="2023-12-07T01:33:26.536" v="3883" actId="123"/>
          <ac:spMkLst>
            <pc:docMk/>
            <pc:sldMk cId="257127926" sldId="258"/>
            <ac:spMk id="3" creationId="{007FC9E0-DDB5-FE11-18AE-F4A3B7E0C63B}"/>
          </ac:spMkLst>
        </pc:spChg>
        <pc:picChg chg="add mod">
          <ac:chgData name="Savaliya, Ankita Hasmukhbhai" userId="b28e740c-08db-4f9d-9af6-cb9ee564516a" providerId="ADAL" clId="{458ECBDB-F022-4D24-BD32-615182E51BF1}" dt="2023-12-06T23:58:36.221" v="3823" actId="1076"/>
          <ac:picMkLst>
            <pc:docMk/>
            <pc:sldMk cId="257127926" sldId="258"/>
            <ac:picMk id="4" creationId="{E0FAFA43-20C8-DDCD-6E30-B61A227A2A93}"/>
          </ac:picMkLst>
        </pc:picChg>
      </pc:sldChg>
      <pc:sldChg chg="modCm">
        <pc:chgData name="Savaliya, Ankita Hasmukhbhai" userId="b28e740c-08db-4f9d-9af6-cb9ee564516a" providerId="ADAL" clId="{458ECBDB-F022-4D24-BD32-615182E51BF1}" dt="2023-12-06T18:51:14.982" v="3692"/>
        <pc:sldMkLst>
          <pc:docMk/>
          <pc:sldMk cId="1246685350" sldId="259"/>
        </pc:sldMkLst>
        <pc:extLst>
          <p:ext xmlns:p="http://schemas.openxmlformats.org/presentationml/2006/main" uri="{D6D511B9-2390-475A-947B-AFAB55BFBCF1}">
            <pc226:cmChg xmlns:pc226="http://schemas.microsoft.com/office/powerpoint/2022/06/main/command" chg="mod modRxn">
              <pc226:chgData name="Savaliya, Ankita Hasmukhbhai" userId="b28e740c-08db-4f9d-9af6-cb9ee564516a" providerId="ADAL" clId="{458ECBDB-F022-4D24-BD32-615182E51BF1}" dt="2023-12-06T18:51:14.982" v="3692"/>
              <pc2:cmMkLst xmlns:pc2="http://schemas.microsoft.com/office/powerpoint/2019/9/main/command">
                <pc:docMk/>
                <pc:sldMk cId="1246685350" sldId="259"/>
                <pc2:cmMk id="{F942B28C-7C37-4710-B759-174E2712CC3E}"/>
              </pc2:cmMkLst>
            </pc226:cmChg>
          </p:ext>
        </pc:extLst>
      </pc:sldChg>
      <pc:sldChg chg="modSp">
        <pc:chgData name="Savaliya, Ankita Hasmukhbhai" userId="b28e740c-08db-4f9d-9af6-cb9ee564516a" providerId="ADAL" clId="{458ECBDB-F022-4D24-BD32-615182E51BF1}" dt="2023-12-06T01:41:08.574" v="2490"/>
        <pc:sldMkLst>
          <pc:docMk/>
          <pc:sldMk cId="760586671" sldId="260"/>
        </pc:sldMkLst>
        <pc:spChg chg="mod">
          <ac:chgData name="Savaliya, Ankita Hasmukhbhai" userId="b28e740c-08db-4f9d-9af6-cb9ee564516a" providerId="ADAL" clId="{458ECBDB-F022-4D24-BD32-615182E51BF1}" dt="2023-12-06T01:41:08.574" v="2490"/>
          <ac:spMkLst>
            <pc:docMk/>
            <pc:sldMk cId="760586671" sldId="260"/>
            <ac:spMk id="2" creationId="{225D7C92-ACFD-DBC0-86CF-9E63F2F2B625}"/>
          </ac:spMkLst>
        </pc:spChg>
        <pc:spChg chg="mod">
          <ac:chgData name="Savaliya, Ankita Hasmukhbhai" userId="b28e740c-08db-4f9d-9af6-cb9ee564516a" providerId="ADAL" clId="{458ECBDB-F022-4D24-BD32-615182E51BF1}" dt="2023-12-06T01:41:08.574" v="2490"/>
          <ac:spMkLst>
            <pc:docMk/>
            <pc:sldMk cId="760586671" sldId="260"/>
            <ac:spMk id="3" creationId="{DF9A2AA1-E28D-20DB-F865-8A87C6278184}"/>
          </ac:spMkLst>
        </pc:spChg>
      </pc:sldChg>
      <pc:sldChg chg="modSp">
        <pc:chgData name="Savaliya, Ankita Hasmukhbhai" userId="b28e740c-08db-4f9d-9af6-cb9ee564516a" providerId="ADAL" clId="{458ECBDB-F022-4D24-BD32-615182E51BF1}" dt="2023-12-06T01:41:08.574" v="2490"/>
        <pc:sldMkLst>
          <pc:docMk/>
          <pc:sldMk cId="3373889270" sldId="261"/>
        </pc:sldMkLst>
        <pc:spChg chg="mod">
          <ac:chgData name="Savaliya, Ankita Hasmukhbhai" userId="b28e740c-08db-4f9d-9af6-cb9ee564516a" providerId="ADAL" clId="{458ECBDB-F022-4D24-BD32-615182E51BF1}" dt="2023-12-06T01:41:08.574" v="2490"/>
          <ac:spMkLst>
            <pc:docMk/>
            <pc:sldMk cId="3373889270" sldId="261"/>
            <ac:spMk id="2" creationId="{76C02C2F-A915-604A-C323-84F8096825C6}"/>
          </ac:spMkLst>
        </pc:spChg>
        <pc:spChg chg="mod">
          <ac:chgData name="Savaliya, Ankita Hasmukhbhai" userId="b28e740c-08db-4f9d-9af6-cb9ee564516a" providerId="ADAL" clId="{458ECBDB-F022-4D24-BD32-615182E51BF1}" dt="2023-12-06T01:41:08.574" v="2490"/>
          <ac:spMkLst>
            <pc:docMk/>
            <pc:sldMk cId="3373889270" sldId="261"/>
            <ac:spMk id="3" creationId="{FFB7E6B9-3CDC-8EE8-56C1-EEC003786482}"/>
          </ac:spMkLst>
        </pc:spChg>
      </pc:sldChg>
      <pc:sldChg chg="modSp mod">
        <pc:chgData name="Savaliya, Ankita Hasmukhbhai" userId="b28e740c-08db-4f9d-9af6-cb9ee564516a" providerId="ADAL" clId="{458ECBDB-F022-4D24-BD32-615182E51BF1}" dt="2023-12-07T01:33:13.562" v="3882" actId="123"/>
        <pc:sldMkLst>
          <pc:docMk/>
          <pc:sldMk cId="4253317315" sldId="262"/>
        </pc:sldMkLst>
        <pc:spChg chg="mod">
          <ac:chgData name="Savaliya, Ankita Hasmukhbhai" userId="b28e740c-08db-4f9d-9af6-cb9ee564516a" providerId="ADAL" clId="{458ECBDB-F022-4D24-BD32-615182E51BF1}" dt="2023-12-06T18:29:55.180" v="3218" actId="1076"/>
          <ac:spMkLst>
            <pc:docMk/>
            <pc:sldMk cId="4253317315" sldId="262"/>
            <ac:spMk id="2" creationId="{035E4447-094A-A4AA-81BC-D09C2E1AFA20}"/>
          </ac:spMkLst>
        </pc:spChg>
        <pc:spChg chg="mod">
          <ac:chgData name="Savaliya, Ankita Hasmukhbhai" userId="b28e740c-08db-4f9d-9af6-cb9ee564516a" providerId="ADAL" clId="{458ECBDB-F022-4D24-BD32-615182E51BF1}" dt="2023-12-07T01:33:13.562" v="3882" actId="123"/>
          <ac:spMkLst>
            <pc:docMk/>
            <pc:sldMk cId="4253317315" sldId="262"/>
            <ac:spMk id="3" creationId="{6FDFE6E7-970C-7C1C-6163-51D5CC7E8E0C}"/>
          </ac:spMkLst>
        </pc:spChg>
      </pc:sldChg>
      <pc:sldChg chg="modSp">
        <pc:chgData name="Savaliya, Ankita Hasmukhbhai" userId="b28e740c-08db-4f9d-9af6-cb9ee564516a" providerId="ADAL" clId="{458ECBDB-F022-4D24-BD32-615182E51BF1}" dt="2023-12-06T01:41:08.574" v="2490"/>
        <pc:sldMkLst>
          <pc:docMk/>
          <pc:sldMk cId="1301209186" sldId="263"/>
        </pc:sldMkLst>
        <pc:spChg chg="mod">
          <ac:chgData name="Savaliya, Ankita Hasmukhbhai" userId="b28e740c-08db-4f9d-9af6-cb9ee564516a" providerId="ADAL" clId="{458ECBDB-F022-4D24-BD32-615182E51BF1}" dt="2023-12-06T01:41:08.574" v="2490"/>
          <ac:spMkLst>
            <pc:docMk/>
            <pc:sldMk cId="1301209186" sldId="263"/>
            <ac:spMk id="2" creationId="{76C02C2F-A915-604A-C323-84F8096825C6}"/>
          </ac:spMkLst>
        </pc:spChg>
        <pc:spChg chg="mod">
          <ac:chgData name="Savaliya, Ankita Hasmukhbhai" userId="b28e740c-08db-4f9d-9af6-cb9ee564516a" providerId="ADAL" clId="{458ECBDB-F022-4D24-BD32-615182E51BF1}" dt="2023-12-06T01:41:08.574" v="2490"/>
          <ac:spMkLst>
            <pc:docMk/>
            <pc:sldMk cId="1301209186" sldId="263"/>
            <ac:spMk id="3" creationId="{FFB7E6B9-3CDC-8EE8-56C1-EEC003786482}"/>
          </ac:spMkLst>
        </pc:spChg>
      </pc:sldChg>
      <pc:sldChg chg="modSp">
        <pc:chgData name="Savaliya, Ankita Hasmukhbhai" userId="b28e740c-08db-4f9d-9af6-cb9ee564516a" providerId="ADAL" clId="{458ECBDB-F022-4D24-BD32-615182E51BF1}" dt="2023-12-06T01:41:08.574" v="2490"/>
        <pc:sldMkLst>
          <pc:docMk/>
          <pc:sldMk cId="1094635405" sldId="264"/>
        </pc:sldMkLst>
        <pc:spChg chg="mod">
          <ac:chgData name="Savaliya, Ankita Hasmukhbhai" userId="b28e740c-08db-4f9d-9af6-cb9ee564516a" providerId="ADAL" clId="{458ECBDB-F022-4D24-BD32-615182E51BF1}" dt="2023-12-06T01:41:08.574" v="2490"/>
          <ac:spMkLst>
            <pc:docMk/>
            <pc:sldMk cId="1094635405" sldId="264"/>
            <ac:spMk id="2" creationId="{76C02C2F-A915-604A-C323-84F8096825C6}"/>
          </ac:spMkLst>
        </pc:spChg>
        <pc:spChg chg="mod">
          <ac:chgData name="Savaliya, Ankita Hasmukhbhai" userId="b28e740c-08db-4f9d-9af6-cb9ee564516a" providerId="ADAL" clId="{458ECBDB-F022-4D24-BD32-615182E51BF1}" dt="2023-12-06T01:41:08.574" v="2490"/>
          <ac:spMkLst>
            <pc:docMk/>
            <pc:sldMk cId="1094635405" sldId="264"/>
            <ac:spMk id="3" creationId="{FFB7E6B9-3CDC-8EE8-56C1-EEC003786482}"/>
          </ac:spMkLst>
        </pc:spChg>
      </pc:sldChg>
      <pc:sldChg chg="modSp">
        <pc:chgData name="Savaliya, Ankita Hasmukhbhai" userId="b28e740c-08db-4f9d-9af6-cb9ee564516a" providerId="ADAL" clId="{458ECBDB-F022-4D24-BD32-615182E51BF1}" dt="2023-12-06T01:41:08.574" v="2490"/>
        <pc:sldMkLst>
          <pc:docMk/>
          <pc:sldMk cId="1464597275" sldId="265"/>
        </pc:sldMkLst>
        <pc:spChg chg="mod">
          <ac:chgData name="Savaliya, Ankita Hasmukhbhai" userId="b28e740c-08db-4f9d-9af6-cb9ee564516a" providerId="ADAL" clId="{458ECBDB-F022-4D24-BD32-615182E51BF1}" dt="2023-12-06T01:41:08.574" v="2490"/>
          <ac:spMkLst>
            <pc:docMk/>
            <pc:sldMk cId="1464597275" sldId="265"/>
            <ac:spMk id="2" creationId="{76C02C2F-A915-604A-C323-84F8096825C6}"/>
          </ac:spMkLst>
        </pc:spChg>
        <pc:spChg chg="mod">
          <ac:chgData name="Savaliya, Ankita Hasmukhbhai" userId="b28e740c-08db-4f9d-9af6-cb9ee564516a" providerId="ADAL" clId="{458ECBDB-F022-4D24-BD32-615182E51BF1}" dt="2023-12-06T01:41:08.574" v="2490"/>
          <ac:spMkLst>
            <pc:docMk/>
            <pc:sldMk cId="1464597275" sldId="265"/>
            <ac:spMk id="3" creationId="{FFB7E6B9-3CDC-8EE8-56C1-EEC003786482}"/>
          </ac:spMkLst>
        </pc:spChg>
      </pc:sldChg>
      <pc:sldChg chg="modSp">
        <pc:chgData name="Savaliya, Ankita Hasmukhbhai" userId="b28e740c-08db-4f9d-9af6-cb9ee564516a" providerId="ADAL" clId="{458ECBDB-F022-4D24-BD32-615182E51BF1}" dt="2023-12-06T01:41:08.574" v="2490"/>
        <pc:sldMkLst>
          <pc:docMk/>
          <pc:sldMk cId="193482528" sldId="266"/>
        </pc:sldMkLst>
        <pc:spChg chg="mod">
          <ac:chgData name="Savaliya, Ankita Hasmukhbhai" userId="b28e740c-08db-4f9d-9af6-cb9ee564516a" providerId="ADAL" clId="{458ECBDB-F022-4D24-BD32-615182E51BF1}" dt="2023-12-06T01:41:08.574" v="2490"/>
          <ac:spMkLst>
            <pc:docMk/>
            <pc:sldMk cId="193482528" sldId="266"/>
            <ac:spMk id="2" creationId="{76C02C2F-A915-604A-C323-84F8096825C6}"/>
          </ac:spMkLst>
        </pc:spChg>
        <pc:spChg chg="mod">
          <ac:chgData name="Savaliya, Ankita Hasmukhbhai" userId="b28e740c-08db-4f9d-9af6-cb9ee564516a" providerId="ADAL" clId="{458ECBDB-F022-4D24-BD32-615182E51BF1}" dt="2023-12-06T01:41:08.574" v="2490"/>
          <ac:spMkLst>
            <pc:docMk/>
            <pc:sldMk cId="193482528" sldId="266"/>
            <ac:spMk id="3" creationId="{FFB7E6B9-3CDC-8EE8-56C1-EEC003786482}"/>
          </ac:spMkLst>
        </pc:spChg>
      </pc:sldChg>
      <pc:sldChg chg="modSp">
        <pc:chgData name="Savaliya, Ankita Hasmukhbhai" userId="b28e740c-08db-4f9d-9af6-cb9ee564516a" providerId="ADAL" clId="{458ECBDB-F022-4D24-BD32-615182E51BF1}" dt="2023-12-06T01:41:08.574" v="2490"/>
        <pc:sldMkLst>
          <pc:docMk/>
          <pc:sldMk cId="186347774" sldId="267"/>
        </pc:sldMkLst>
        <pc:spChg chg="mod">
          <ac:chgData name="Savaliya, Ankita Hasmukhbhai" userId="b28e740c-08db-4f9d-9af6-cb9ee564516a" providerId="ADAL" clId="{458ECBDB-F022-4D24-BD32-615182E51BF1}" dt="2023-12-06T01:41:08.574" v="2490"/>
          <ac:spMkLst>
            <pc:docMk/>
            <pc:sldMk cId="186347774" sldId="267"/>
            <ac:spMk id="2" creationId="{76C02C2F-A915-604A-C323-84F8096825C6}"/>
          </ac:spMkLst>
        </pc:spChg>
        <pc:spChg chg="mod">
          <ac:chgData name="Savaliya, Ankita Hasmukhbhai" userId="b28e740c-08db-4f9d-9af6-cb9ee564516a" providerId="ADAL" clId="{458ECBDB-F022-4D24-BD32-615182E51BF1}" dt="2023-12-06T01:41:08.574" v="2490"/>
          <ac:spMkLst>
            <pc:docMk/>
            <pc:sldMk cId="186347774" sldId="267"/>
            <ac:spMk id="3" creationId="{FFB7E6B9-3CDC-8EE8-56C1-EEC003786482}"/>
          </ac:spMkLst>
        </pc:spChg>
      </pc:sldChg>
      <pc:sldChg chg="modSp new del mod ord">
        <pc:chgData name="Savaliya, Ankita Hasmukhbhai" userId="b28e740c-08db-4f9d-9af6-cb9ee564516a" providerId="ADAL" clId="{458ECBDB-F022-4D24-BD32-615182E51BF1}" dt="2023-12-05T18:50:04.752" v="50" actId="2696"/>
        <pc:sldMkLst>
          <pc:docMk/>
          <pc:sldMk cId="379051922" sldId="268"/>
        </pc:sldMkLst>
        <pc:spChg chg="mod">
          <ac:chgData name="Savaliya, Ankita Hasmukhbhai" userId="b28e740c-08db-4f9d-9af6-cb9ee564516a" providerId="ADAL" clId="{458ECBDB-F022-4D24-BD32-615182E51BF1}" dt="2023-12-05T17:45:10.227" v="47"/>
          <ac:spMkLst>
            <pc:docMk/>
            <pc:sldMk cId="379051922" sldId="268"/>
            <ac:spMk id="2" creationId="{4343790D-0516-4331-31CB-7D66AAA7B5D3}"/>
          </ac:spMkLst>
        </pc:spChg>
        <pc:spChg chg="mod">
          <ac:chgData name="Savaliya, Ankita Hasmukhbhai" userId="b28e740c-08db-4f9d-9af6-cb9ee564516a" providerId="ADAL" clId="{458ECBDB-F022-4D24-BD32-615182E51BF1}" dt="2023-12-05T17:45:10.227" v="47"/>
          <ac:spMkLst>
            <pc:docMk/>
            <pc:sldMk cId="379051922" sldId="268"/>
            <ac:spMk id="3" creationId="{93A43B1B-CBA6-910F-F7B0-AEF7DFD486BB}"/>
          </ac:spMkLst>
        </pc:spChg>
      </pc:sldChg>
      <pc:sldChg chg="addSp delSp modSp new del mod">
        <pc:chgData name="Savaliya, Ankita Hasmukhbhai" userId="b28e740c-08db-4f9d-9af6-cb9ee564516a" providerId="ADAL" clId="{458ECBDB-F022-4D24-BD32-615182E51BF1}" dt="2023-12-05T21:25:49.411" v="691" actId="2696"/>
        <pc:sldMkLst>
          <pc:docMk/>
          <pc:sldMk cId="2513872072" sldId="268"/>
        </pc:sldMkLst>
        <pc:spChg chg="mod">
          <ac:chgData name="Savaliya, Ankita Hasmukhbhai" userId="b28e740c-08db-4f9d-9af6-cb9ee564516a" providerId="ADAL" clId="{458ECBDB-F022-4D24-BD32-615182E51BF1}" dt="2023-12-05T20:50:45.934" v="596" actId="27636"/>
          <ac:spMkLst>
            <pc:docMk/>
            <pc:sldMk cId="2513872072" sldId="268"/>
            <ac:spMk id="2" creationId="{4EF87545-AA1B-3849-8688-3AAEDE52182F}"/>
          </ac:spMkLst>
        </pc:spChg>
        <pc:spChg chg="mod">
          <ac:chgData name="Savaliya, Ankita Hasmukhbhai" userId="b28e740c-08db-4f9d-9af6-cb9ee564516a" providerId="ADAL" clId="{458ECBDB-F022-4D24-BD32-615182E51BF1}" dt="2023-12-05T20:51:59.429" v="635" actId="21"/>
          <ac:spMkLst>
            <pc:docMk/>
            <pc:sldMk cId="2513872072" sldId="268"/>
            <ac:spMk id="3" creationId="{82BF509D-BD34-C3AB-F772-CF690516662D}"/>
          </ac:spMkLst>
        </pc:spChg>
        <pc:spChg chg="add mod">
          <ac:chgData name="Savaliya, Ankita Hasmukhbhai" userId="b28e740c-08db-4f9d-9af6-cb9ee564516a" providerId="ADAL" clId="{458ECBDB-F022-4D24-BD32-615182E51BF1}" dt="2023-12-05T20:52:44.737" v="639" actId="1076"/>
          <ac:spMkLst>
            <pc:docMk/>
            <pc:sldMk cId="2513872072" sldId="268"/>
            <ac:spMk id="7" creationId="{774AB8BF-FD30-56DD-5028-A92239CB7FB8}"/>
          </ac:spMkLst>
        </pc:spChg>
        <pc:picChg chg="add del mod">
          <ac:chgData name="Savaliya, Ankita Hasmukhbhai" userId="b28e740c-08db-4f9d-9af6-cb9ee564516a" providerId="ADAL" clId="{458ECBDB-F022-4D24-BD32-615182E51BF1}" dt="2023-12-05T20:49:23.309" v="560" actId="478"/>
          <ac:picMkLst>
            <pc:docMk/>
            <pc:sldMk cId="2513872072" sldId="268"/>
            <ac:picMk id="4" creationId="{B36CAC98-4792-98CD-4AD9-1F06BE45EC0A}"/>
          </ac:picMkLst>
        </pc:picChg>
        <pc:picChg chg="add mod modCrop">
          <ac:chgData name="Savaliya, Ankita Hasmukhbhai" userId="b28e740c-08db-4f9d-9af6-cb9ee564516a" providerId="ADAL" clId="{458ECBDB-F022-4D24-BD32-615182E51BF1}" dt="2023-12-05T21:24:50.836" v="685" actId="732"/>
          <ac:picMkLst>
            <pc:docMk/>
            <pc:sldMk cId="2513872072" sldId="268"/>
            <ac:picMk id="5" creationId="{0B68DA97-FEE9-636C-76B7-1AC0175AE2D1}"/>
          </ac:picMkLst>
        </pc:picChg>
        <pc:picChg chg="add mod">
          <ac:chgData name="Savaliya, Ankita Hasmukhbhai" userId="b28e740c-08db-4f9d-9af6-cb9ee564516a" providerId="ADAL" clId="{458ECBDB-F022-4D24-BD32-615182E51BF1}" dt="2023-12-05T20:51:55.559" v="634" actId="1076"/>
          <ac:picMkLst>
            <pc:docMk/>
            <pc:sldMk cId="2513872072" sldId="268"/>
            <ac:picMk id="6" creationId="{44A32D81-8D55-2789-60C1-72946EB13EE1}"/>
          </ac:picMkLst>
        </pc:picChg>
      </pc:sldChg>
      <pc:sldChg chg="new del">
        <pc:chgData name="Savaliya, Ankita Hasmukhbhai" userId="b28e740c-08db-4f9d-9af6-cb9ee564516a" providerId="ADAL" clId="{458ECBDB-F022-4D24-BD32-615182E51BF1}" dt="2023-12-05T21:36:59.582" v="808" actId="2696"/>
        <pc:sldMkLst>
          <pc:docMk/>
          <pc:sldMk cId="1881936655" sldId="269"/>
        </pc:sldMkLst>
      </pc:sldChg>
      <pc:sldChg chg="modSp add del mod">
        <pc:chgData name="Savaliya, Ankita Hasmukhbhai" userId="b28e740c-08db-4f9d-9af6-cb9ee564516a" providerId="ADAL" clId="{458ECBDB-F022-4D24-BD32-615182E51BF1}" dt="2023-12-05T21:04:34.855" v="648" actId="2696"/>
        <pc:sldMkLst>
          <pc:docMk/>
          <pc:sldMk cId="2788874354" sldId="270"/>
        </pc:sldMkLst>
        <pc:spChg chg="mod">
          <ac:chgData name="Savaliya, Ankita Hasmukhbhai" userId="b28e740c-08db-4f9d-9af6-cb9ee564516a" providerId="ADAL" clId="{458ECBDB-F022-4D24-BD32-615182E51BF1}" dt="2023-12-05T21:02:51.981" v="642"/>
          <ac:spMkLst>
            <pc:docMk/>
            <pc:sldMk cId="2788874354" sldId="270"/>
            <ac:spMk id="3" creationId="{82BF509D-BD34-C3AB-F772-CF690516662D}"/>
          </ac:spMkLst>
        </pc:spChg>
      </pc:sldChg>
      <pc:sldChg chg="addSp delSp modSp add del mod">
        <pc:chgData name="Savaliya, Ankita Hasmukhbhai" userId="b28e740c-08db-4f9d-9af6-cb9ee564516a" providerId="ADAL" clId="{458ECBDB-F022-4D24-BD32-615182E51BF1}" dt="2023-12-05T21:37:04.559" v="809" actId="2696"/>
        <pc:sldMkLst>
          <pc:docMk/>
          <pc:sldMk cId="4043665691" sldId="271"/>
        </pc:sldMkLst>
        <pc:spChg chg="del mod">
          <ac:chgData name="Savaliya, Ankita Hasmukhbhai" userId="b28e740c-08db-4f9d-9af6-cb9ee564516a" providerId="ADAL" clId="{458ECBDB-F022-4D24-BD32-615182E51BF1}" dt="2023-12-05T21:26:11.333" v="694" actId="21"/>
          <ac:spMkLst>
            <pc:docMk/>
            <pc:sldMk cId="4043665691" sldId="271"/>
            <ac:spMk id="2" creationId="{4EF87545-AA1B-3849-8688-3AAEDE52182F}"/>
          </ac:spMkLst>
        </pc:spChg>
        <pc:spChg chg="mod">
          <ac:chgData name="Savaliya, Ankita Hasmukhbhai" userId="b28e740c-08db-4f9d-9af6-cb9ee564516a" providerId="ADAL" clId="{458ECBDB-F022-4D24-BD32-615182E51BF1}" dt="2023-12-05T21:26:17.721" v="695" actId="1076"/>
          <ac:spMkLst>
            <pc:docMk/>
            <pc:sldMk cId="4043665691" sldId="271"/>
            <ac:spMk id="3" creationId="{82BF509D-BD34-C3AB-F772-CF690516662D}"/>
          </ac:spMkLst>
        </pc:spChg>
        <pc:picChg chg="add mod">
          <ac:chgData name="Savaliya, Ankita Hasmukhbhai" userId="b28e740c-08db-4f9d-9af6-cb9ee564516a" providerId="ADAL" clId="{458ECBDB-F022-4D24-BD32-615182E51BF1}" dt="2023-12-05T21:25:11.986" v="687" actId="1076"/>
          <ac:picMkLst>
            <pc:docMk/>
            <pc:sldMk cId="4043665691" sldId="271"/>
            <ac:picMk id="4" creationId="{9838C1CF-A16A-0AF2-0550-B7DA4F14C02B}"/>
          </ac:picMkLst>
        </pc:picChg>
        <pc:picChg chg="del">
          <ac:chgData name="Savaliya, Ankita Hasmukhbhai" userId="b28e740c-08db-4f9d-9af6-cb9ee564516a" providerId="ADAL" clId="{458ECBDB-F022-4D24-BD32-615182E51BF1}" dt="2023-12-05T21:05:34.358" v="678" actId="478"/>
          <ac:picMkLst>
            <pc:docMk/>
            <pc:sldMk cId="4043665691" sldId="271"/>
            <ac:picMk id="5" creationId="{0B68DA97-FEE9-636C-76B7-1AC0175AE2D1}"/>
          </ac:picMkLst>
        </pc:picChg>
        <pc:picChg chg="del mod">
          <ac:chgData name="Savaliya, Ankita Hasmukhbhai" userId="b28e740c-08db-4f9d-9af6-cb9ee564516a" providerId="ADAL" clId="{458ECBDB-F022-4D24-BD32-615182E51BF1}" dt="2023-12-05T21:07:41.542" v="683" actId="478"/>
          <ac:picMkLst>
            <pc:docMk/>
            <pc:sldMk cId="4043665691" sldId="271"/>
            <ac:picMk id="6" creationId="{44A32D81-8D55-2789-60C1-72946EB13EE1}"/>
          </ac:picMkLst>
        </pc:picChg>
        <pc:picChg chg="add mod">
          <ac:chgData name="Savaliya, Ankita Hasmukhbhai" userId="b28e740c-08db-4f9d-9af6-cb9ee564516a" providerId="ADAL" clId="{458ECBDB-F022-4D24-BD32-615182E51BF1}" dt="2023-12-05T21:25:32.690" v="690" actId="1076"/>
          <ac:picMkLst>
            <pc:docMk/>
            <pc:sldMk cId="4043665691" sldId="271"/>
            <ac:picMk id="8" creationId="{DF6E602F-3E62-9C87-2AD4-30FEE069FF66}"/>
          </ac:picMkLst>
        </pc:picChg>
      </pc:sldChg>
      <pc:sldChg chg="addSp delSp modSp add del mod ord setBg">
        <pc:chgData name="Savaliya, Ankita Hasmukhbhai" userId="b28e740c-08db-4f9d-9af6-cb9ee564516a" providerId="ADAL" clId="{458ECBDB-F022-4D24-BD32-615182E51BF1}" dt="2023-12-07T00:04:35.254" v="3834" actId="2696"/>
        <pc:sldMkLst>
          <pc:docMk/>
          <pc:sldMk cId="3998342017" sldId="272"/>
        </pc:sldMkLst>
        <pc:spChg chg="mod">
          <ac:chgData name="Savaliya, Ankita Hasmukhbhai" userId="b28e740c-08db-4f9d-9af6-cb9ee564516a" providerId="ADAL" clId="{458ECBDB-F022-4D24-BD32-615182E51BF1}" dt="2023-12-05T22:59:27.896" v="1359" actId="26606"/>
          <ac:spMkLst>
            <pc:docMk/>
            <pc:sldMk cId="3998342017" sldId="272"/>
            <ac:spMk id="2" creationId="{4EF87545-AA1B-3849-8688-3AAEDE52182F}"/>
          </ac:spMkLst>
        </pc:spChg>
        <pc:spChg chg="mod">
          <ac:chgData name="Savaliya, Ankita Hasmukhbhai" userId="b28e740c-08db-4f9d-9af6-cb9ee564516a" providerId="ADAL" clId="{458ECBDB-F022-4D24-BD32-615182E51BF1}" dt="2023-12-07T00:02:24.249" v="3831" actId="20577"/>
          <ac:spMkLst>
            <pc:docMk/>
            <pc:sldMk cId="3998342017" sldId="272"/>
            <ac:spMk id="3" creationId="{82BF509D-BD34-C3AB-F772-CF690516662D}"/>
          </ac:spMkLst>
        </pc:spChg>
        <pc:spChg chg="add mod">
          <ac:chgData name="Savaliya, Ankita Hasmukhbhai" userId="b28e740c-08db-4f9d-9af6-cb9ee564516a" providerId="ADAL" clId="{458ECBDB-F022-4D24-BD32-615182E51BF1}" dt="2023-12-06T04:33:23.203" v="3008" actId="207"/>
          <ac:spMkLst>
            <pc:docMk/>
            <pc:sldMk cId="3998342017" sldId="272"/>
            <ac:spMk id="4" creationId="{C3C2607F-AB33-3D16-1FD5-F45B47AE94EE}"/>
          </ac:spMkLst>
        </pc:spChg>
        <pc:spChg chg="mod">
          <ac:chgData name="Savaliya, Ankita Hasmukhbhai" userId="b28e740c-08db-4f9d-9af6-cb9ee564516a" providerId="ADAL" clId="{458ECBDB-F022-4D24-BD32-615182E51BF1}" dt="2023-12-06T04:33:09.590" v="3007" actId="20577"/>
          <ac:spMkLst>
            <pc:docMk/>
            <pc:sldMk cId="3998342017" sldId="272"/>
            <ac:spMk id="7" creationId="{774AB8BF-FD30-56DD-5028-A92239CB7FB8}"/>
          </ac:spMkLst>
        </pc:spChg>
        <pc:grpChg chg="add del">
          <ac:chgData name="Savaliya, Ankita Hasmukhbhai" userId="b28e740c-08db-4f9d-9af6-cb9ee564516a" providerId="ADAL" clId="{458ECBDB-F022-4D24-BD32-615182E51BF1}" dt="2023-12-05T22:59:27.896" v="1359" actId="26606"/>
          <ac:grpSpMkLst>
            <pc:docMk/>
            <pc:sldMk cId="3998342017" sldId="272"/>
            <ac:grpSpMk id="14" creationId="{1E5539EC-8CB8-002F-68C6-678840282659}"/>
          </ac:grpSpMkLst>
        </pc:grpChg>
        <pc:picChg chg="del">
          <ac:chgData name="Savaliya, Ankita Hasmukhbhai" userId="b28e740c-08db-4f9d-9af6-cb9ee564516a" providerId="ADAL" clId="{458ECBDB-F022-4D24-BD32-615182E51BF1}" dt="2023-12-05T21:31:19.685" v="752" actId="478"/>
          <ac:picMkLst>
            <pc:docMk/>
            <pc:sldMk cId="3998342017" sldId="272"/>
            <ac:picMk id="4" creationId="{9838C1CF-A16A-0AF2-0550-B7DA4F14C02B}"/>
          </ac:picMkLst>
        </pc:picChg>
        <pc:picChg chg="add mod modCrop">
          <ac:chgData name="Savaliya, Ankita Hasmukhbhai" userId="b28e740c-08db-4f9d-9af6-cb9ee564516a" providerId="ADAL" clId="{458ECBDB-F022-4D24-BD32-615182E51BF1}" dt="2023-12-05T22:59:27.896" v="1359" actId="26606"/>
          <ac:picMkLst>
            <pc:docMk/>
            <pc:sldMk cId="3998342017" sldId="272"/>
            <ac:picMk id="5" creationId="{5C5659AE-AE2F-D1AC-4BF5-233A52B46A7F}"/>
          </ac:picMkLst>
        </pc:picChg>
        <pc:picChg chg="add del mod modCrop">
          <ac:chgData name="Savaliya, Ankita Hasmukhbhai" userId="b28e740c-08db-4f9d-9af6-cb9ee564516a" providerId="ADAL" clId="{458ECBDB-F022-4D24-BD32-615182E51BF1}" dt="2023-12-05T21:34:55.531" v="788" actId="478"/>
          <ac:picMkLst>
            <pc:docMk/>
            <pc:sldMk cId="3998342017" sldId="272"/>
            <ac:picMk id="6" creationId="{FFEE6495-5E98-3C4C-058D-D98B524E6D0E}"/>
          </ac:picMkLst>
        </pc:picChg>
        <pc:picChg chg="del">
          <ac:chgData name="Savaliya, Ankita Hasmukhbhai" userId="b28e740c-08db-4f9d-9af6-cb9ee564516a" providerId="ADAL" clId="{458ECBDB-F022-4D24-BD32-615182E51BF1}" dt="2023-12-05T21:32:54.233" v="767" actId="478"/>
          <ac:picMkLst>
            <pc:docMk/>
            <pc:sldMk cId="3998342017" sldId="272"/>
            <ac:picMk id="8" creationId="{DF6E602F-3E62-9C87-2AD4-30FEE069FF66}"/>
          </ac:picMkLst>
        </pc:picChg>
        <pc:picChg chg="add mod">
          <ac:chgData name="Savaliya, Ankita Hasmukhbhai" userId="b28e740c-08db-4f9d-9af6-cb9ee564516a" providerId="ADAL" clId="{458ECBDB-F022-4D24-BD32-615182E51BF1}" dt="2023-12-05T22:59:27.896" v="1359" actId="26606"/>
          <ac:picMkLst>
            <pc:docMk/>
            <pc:sldMk cId="3998342017" sldId="272"/>
            <ac:picMk id="9" creationId="{38523490-C2F1-1F98-C041-B5AFDFB27371}"/>
          </ac:picMkLst>
        </pc:picChg>
      </pc:sldChg>
      <pc:sldChg chg="addSp delSp modSp new add del mod ord setBg setClrOvrMap">
        <pc:chgData name="Savaliya, Ankita Hasmukhbhai" userId="b28e740c-08db-4f9d-9af6-cb9ee564516a" providerId="ADAL" clId="{458ECBDB-F022-4D24-BD32-615182E51BF1}" dt="2023-12-07T03:11:51.973" v="4422" actId="2696"/>
        <pc:sldMkLst>
          <pc:docMk/>
          <pc:sldMk cId="844665675" sldId="273"/>
        </pc:sldMkLst>
        <pc:spChg chg="mod">
          <ac:chgData name="Savaliya, Ankita Hasmukhbhai" userId="b28e740c-08db-4f9d-9af6-cb9ee564516a" providerId="ADAL" clId="{458ECBDB-F022-4D24-BD32-615182E51BF1}" dt="2023-12-07T02:59:13.341" v="3933" actId="26606"/>
          <ac:spMkLst>
            <pc:docMk/>
            <pc:sldMk cId="844665675" sldId="273"/>
            <ac:spMk id="2" creationId="{FB412234-3375-E305-C053-D2C361DF1DF9}"/>
          </ac:spMkLst>
        </pc:spChg>
        <pc:spChg chg="add del mod">
          <ac:chgData name="Savaliya, Ankita Hasmukhbhai" userId="b28e740c-08db-4f9d-9af6-cb9ee564516a" providerId="ADAL" clId="{458ECBDB-F022-4D24-BD32-615182E51BF1}" dt="2023-12-06T04:22:46.637" v="2952" actId="26606"/>
          <ac:spMkLst>
            <pc:docMk/>
            <pc:sldMk cId="844665675" sldId="273"/>
            <ac:spMk id="3" creationId="{60A25C59-6E69-572A-CE15-E59876861889}"/>
          </ac:spMkLst>
        </pc:spChg>
        <pc:spChg chg="add mod">
          <ac:chgData name="Savaliya, Ankita Hasmukhbhai" userId="b28e740c-08db-4f9d-9af6-cb9ee564516a" providerId="ADAL" clId="{458ECBDB-F022-4D24-BD32-615182E51BF1}" dt="2023-12-07T02:57:58.409" v="3931"/>
          <ac:spMkLst>
            <pc:docMk/>
            <pc:sldMk cId="844665675" sldId="273"/>
            <ac:spMk id="3" creationId="{9AAA1421-7D11-4E23-0B49-6D05553AF6B4}"/>
          </ac:spMkLst>
        </pc:spChg>
        <pc:spChg chg="add del mod">
          <ac:chgData name="Savaliya, Ankita Hasmukhbhai" userId="b28e740c-08db-4f9d-9af6-cb9ee564516a" providerId="ADAL" clId="{458ECBDB-F022-4D24-BD32-615182E51BF1}" dt="2023-12-07T03:01:36.331" v="3959" actId="21"/>
          <ac:spMkLst>
            <pc:docMk/>
            <pc:sldMk cId="844665675" sldId="273"/>
            <ac:spMk id="5" creationId="{FA8EE9F9-B2AD-39E7-5F74-D8CC916DCD22}"/>
          </ac:spMkLst>
        </pc:spChg>
        <pc:spChg chg="add del mod">
          <ac:chgData name="Savaliya, Ankita Hasmukhbhai" userId="b28e740c-08db-4f9d-9af6-cb9ee564516a" providerId="ADAL" clId="{458ECBDB-F022-4D24-BD32-615182E51BF1}" dt="2023-12-07T03:01:17.753" v="3955" actId="478"/>
          <ac:spMkLst>
            <pc:docMk/>
            <pc:sldMk cId="844665675" sldId="273"/>
            <ac:spMk id="7" creationId="{A2947AFB-8D38-0FD2-AEC6-38C36FDFAC1B}"/>
          </ac:spMkLst>
        </pc:spChg>
        <pc:spChg chg="add del">
          <ac:chgData name="Savaliya, Ankita Hasmukhbhai" userId="b28e740c-08db-4f9d-9af6-cb9ee564516a" providerId="ADAL" clId="{458ECBDB-F022-4D24-BD32-615182E51BF1}" dt="2023-12-06T04:23:31.837" v="2955" actId="26606"/>
          <ac:spMkLst>
            <pc:docMk/>
            <pc:sldMk cId="844665675" sldId="273"/>
            <ac:spMk id="1037" creationId="{1660E788-AFA9-4A1B-9991-6AA74632A15B}"/>
          </ac:spMkLst>
        </pc:spChg>
        <pc:spChg chg="add del">
          <ac:chgData name="Savaliya, Ankita Hasmukhbhai" userId="b28e740c-08db-4f9d-9af6-cb9ee564516a" providerId="ADAL" clId="{458ECBDB-F022-4D24-BD32-615182E51BF1}" dt="2023-12-06T04:23:31.837" v="2955" actId="26606"/>
          <ac:spMkLst>
            <pc:docMk/>
            <pc:sldMk cId="844665675" sldId="273"/>
            <ac:spMk id="1039" creationId="{867D4867-5BA7-4462-B2F6-A23F4A622AA7}"/>
          </ac:spMkLst>
        </pc:spChg>
        <pc:graphicFrameChg chg="add del">
          <ac:chgData name="Savaliya, Ankita Hasmukhbhai" userId="b28e740c-08db-4f9d-9af6-cb9ee564516a" providerId="ADAL" clId="{458ECBDB-F022-4D24-BD32-615182E51BF1}" dt="2023-12-06T04:22:38.911" v="2949" actId="26606"/>
          <ac:graphicFrameMkLst>
            <pc:docMk/>
            <pc:sldMk cId="844665675" sldId="273"/>
            <ac:graphicFrameMk id="1028" creationId="{07442757-44F6-3C45-AB56-71B9DAF8D678}"/>
          </ac:graphicFrameMkLst>
        </pc:graphicFrameChg>
        <pc:graphicFrameChg chg="add del">
          <ac:chgData name="Savaliya, Ankita Hasmukhbhai" userId="b28e740c-08db-4f9d-9af6-cb9ee564516a" providerId="ADAL" clId="{458ECBDB-F022-4D24-BD32-615182E51BF1}" dt="2023-12-06T04:22:46.575" v="2951" actId="26606"/>
          <ac:graphicFrameMkLst>
            <pc:docMk/>
            <pc:sldMk cId="844665675" sldId="273"/>
            <ac:graphicFrameMk id="1030" creationId="{65CC89E5-AEFE-AF5E-2CB1-524666A7A5F4}"/>
          </ac:graphicFrameMkLst>
        </pc:graphicFrameChg>
        <pc:graphicFrameChg chg="add mod ord modGraphic">
          <ac:chgData name="Savaliya, Ankita Hasmukhbhai" userId="b28e740c-08db-4f9d-9af6-cb9ee564516a" providerId="ADAL" clId="{458ECBDB-F022-4D24-BD32-615182E51BF1}" dt="2023-12-07T03:03:33.019" v="4066" actId="20577"/>
          <ac:graphicFrameMkLst>
            <pc:docMk/>
            <pc:sldMk cId="844665675" sldId="273"/>
            <ac:graphicFrameMk id="1032" creationId="{7FC40FA5-781D-AD4E-F538-BBA8667C8016}"/>
          </ac:graphicFrameMkLst>
        </pc:graphicFrameChg>
        <pc:picChg chg="add del mod">
          <ac:chgData name="Savaliya, Ankita Hasmukhbhai" userId="b28e740c-08db-4f9d-9af6-cb9ee564516a" providerId="ADAL" clId="{458ECBDB-F022-4D24-BD32-615182E51BF1}" dt="2023-12-06T01:31:08.637" v="2406" actId="478"/>
          <ac:picMkLst>
            <pc:docMk/>
            <pc:sldMk cId="844665675" sldId="273"/>
            <ac:picMk id="4" creationId="{52C276E8-9AAF-E259-11AC-32089A109825}"/>
          </ac:picMkLst>
        </pc:picChg>
        <pc:picChg chg="add mod">
          <ac:chgData name="Savaliya, Ankita Hasmukhbhai" userId="b28e740c-08db-4f9d-9af6-cb9ee564516a" providerId="ADAL" clId="{458ECBDB-F022-4D24-BD32-615182E51BF1}" dt="2023-12-07T02:59:13.341" v="3933" actId="26606"/>
          <ac:picMkLst>
            <pc:docMk/>
            <pc:sldMk cId="844665675" sldId="273"/>
            <ac:picMk id="4" creationId="{91E2B6CC-2FFA-E5AE-56A2-830E0AE93706}"/>
          </ac:picMkLst>
        </pc:picChg>
        <pc:picChg chg="add mod">
          <ac:chgData name="Savaliya, Ankita Hasmukhbhai" userId="b28e740c-08db-4f9d-9af6-cb9ee564516a" providerId="ADAL" clId="{458ECBDB-F022-4D24-BD32-615182E51BF1}" dt="2023-12-07T03:02:20.161" v="3965" actId="1076"/>
          <ac:picMkLst>
            <pc:docMk/>
            <pc:sldMk cId="844665675" sldId="273"/>
            <ac:picMk id="6" creationId="{96D4E5DC-E1E6-1E20-E6C0-DD431990270B}"/>
          </ac:picMkLst>
        </pc:picChg>
        <pc:picChg chg="add del mod ord">
          <ac:chgData name="Savaliya, Ankita Hasmukhbhai" userId="b28e740c-08db-4f9d-9af6-cb9ee564516a" providerId="ADAL" clId="{458ECBDB-F022-4D24-BD32-615182E51BF1}" dt="2023-12-07T03:02:09.590" v="3963" actId="478"/>
          <ac:picMkLst>
            <pc:docMk/>
            <pc:sldMk cId="844665675" sldId="273"/>
            <ac:picMk id="1026" creationId="{D9BC7C26-A413-5363-C67D-C11BF93B1BE3}"/>
          </ac:picMkLst>
        </pc:picChg>
      </pc:sldChg>
      <pc:sldChg chg="addSp delSp modSp add mod setBg">
        <pc:chgData name="Savaliya, Ankita Hasmukhbhai" userId="b28e740c-08db-4f9d-9af6-cb9ee564516a" providerId="ADAL" clId="{458ECBDB-F022-4D24-BD32-615182E51BF1}" dt="2023-12-07T00:05:33.718" v="3843" actId="20577"/>
        <pc:sldMkLst>
          <pc:docMk/>
          <pc:sldMk cId="368753294" sldId="274"/>
        </pc:sldMkLst>
        <pc:spChg chg="add mod">
          <ac:chgData name="Savaliya, Ankita Hasmukhbhai" userId="b28e740c-08db-4f9d-9af6-cb9ee564516a" providerId="ADAL" clId="{458ECBDB-F022-4D24-BD32-615182E51BF1}" dt="2023-12-06T04:33:29.612" v="3009" actId="207"/>
          <ac:spMkLst>
            <pc:docMk/>
            <pc:sldMk cId="368753294" sldId="274"/>
            <ac:spMk id="2" creationId="{1551DB89-866F-3306-6BCE-0DF24F38E31D}"/>
          </ac:spMkLst>
        </pc:spChg>
        <pc:spChg chg="del mod">
          <ac:chgData name="Savaliya, Ankita Hasmukhbhai" userId="b28e740c-08db-4f9d-9af6-cb9ee564516a" providerId="ADAL" clId="{458ECBDB-F022-4D24-BD32-615182E51BF1}" dt="2023-12-05T21:43:14.737" v="878" actId="21"/>
          <ac:spMkLst>
            <pc:docMk/>
            <pc:sldMk cId="368753294" sldId="274"/>
            <ac:spMk id="2" creationId="{4EF87545-AA1B-3849-8688-3AAEDE52182F}"/>
          </ac:spMkLst>
        </pc:spChg>
        <pc:spChg chg="mod">
          <ac:chgData name="Savaliya, Ankita Hasmukhbhai" userId="b28e740c-08db-4f9d-9af6-cb9ee564516a" providerId="ADAL" clId="{458ECBDB-F022-4D24-BD32-615182E51BF1}" dt="2023-12-07T00:05:33.718" v="3843" actId="20577"/>
          <ac:spMkLst>
            <pc:docMk/>
            <pc:sldMk cId="368753294" sldId="274"/>
            <ac:spMk id="3" creationId="{82BF509D-BD34-C3AB-F772-CF690516662D}"/>
          </ac:spMkLst>
        </pc:spChg>
        <pc:spChg chg="add del mod">
          <ac:chgData name="Savaliya, Ankita Hasmukhbhai" userId="b28e740c-08db-4f9d-9af6-cb9ee564516a" providerId="ADAL" clId="{458ECBDB-F022-4D24-BD32-615182E51BF1}" dt="2023-12-06T20:04:33.886" v="3704" actId="21"/>
          <ac:spMkLst>
            <pc:docMk/>
            <pc:sldMk cId="368753294" sldId="274"/>
            <ac:spMk id="5" creationId="{36CA6AAF-B895-82B7-5F65-A3A7C384539D}"/>
          </ac:spMkLst>
        </pc:spChg>
        <pc:spChg chg="add mod">
          <ac:chgData name="Savaliya, Ankita Hasmukhbhai" userId="b28e740c-08db-4f9d-9af6-cb9ee564516a" providerId="ADAL" clId="{458ECBDB-F022-4D24-BD32-615182E51BF1}" dt="2023-12-07T00:04:30.272" v="3833" actId="1076"/>
          <ac:spMkLst>
            <pc:docMk/>
            <pc:sldMk cId="368753294" sldId="274"/>
            <ac:spMk id="5" creationId="{CC57FD56-D3E2-FB96-B10D-4713E78B16E4}"/>
          </ac:spMkLst>
        </pc:spChg>
        <pc:spChg chg="mod">
          <ac:chgData name="Savaliya, Ankita Hasmukhbhai" userId="b28e740c-08db-4f9d-9af6-cb9ee564516a" providerId="ADAL" clId="{458ECBDB-F022-4D24-BD32-615182E51BF1}" dt="2023-12-06T20:03:57.378" v="3703" actId="1076"/>
          <ac:spMkLst>
            <pc:docMk/>
            <pc:sldMk cId="368753294" sldId="274"/>
            <ac:spMk id="7" creationId="{774AB8BF-FD30-56DD-5028-A92239CB7FB8}"/>
          </ac:spMkLst>
        </pc:spChg>
        <pc:spChg chg="add mod">
          <ac:chgData name="Savaliya, Ankita Hasmukhbhai" userId="b28e740c-08db-4f9d-9af6-cb9ee564516a" providerId="ADAL" clId="{458ECBDB-F022-4D24-BD32-615182E51BF1}" dt="2023-12-06T19:49:41.590" v="3701" actId="1076"/>
          <ac:spMkLst>
            <pc:docMk/>
            <pc:sldMk cId="368753294" sldId="274"/>
            <ac:spMk id="10" creationId="{D9037BA3-6724-ADB9-9344-A81A931CCE90}"/>
          </ac:spMkLst>
        </pc:spChg>
        <pc:spChg chg="add del mod">
          <ac:chgData name="Savaliya, Ankita Hasmukhbhai" userId="b28e740c-08db-4f9d-9af6-cb9ee564516a" providerId="ADAL" clId="{458ECBDB-F022-4D24-BD32-615182E51BF1}" dt="2023-12-06T00:15:44.152" v="1367" actId="478"/>
          <ac:spMkLst>
            <pc:docMk/>
            <pc:sldMk cId="368753294" sldId="274"/>
            <ac:spMk id="11" creationId="{67436062-3FDE-2088-0E2E-5802E9B9C519}"/>
          </ac:spMkLst>
        </pc:spChg>
        <pc:spChg chg="add del mod">
          <ac:chgData name="Savaliya, Ankita Hasmukhbhai" userId="b28e740c-08db-4f9d-9af6-cb9ee564516a" providerId="ADAL" clId="{458ECBDB-F022-4D24-BD32-615182E51BF1}" dt="2023-12-06T20:04:37.570" v="3705" actId="21"/>
          <ac:spMkLst>
            <pc:docMk/>
            <pc:sldMk cId="368753294" sldId="274"/>
            <ac:spMk id="11" creationId="{94F10FE5-2664-D807-E597-23C4798A3856}"/>
          </ac:spMkLst>
        </pc:spChg>
        <pc:picChg chg="add mod modCrop">
          <ac:chgData name="Savaliya, Ankita Hasmukhbhai" userId="b28e740c-08db-4f9d-9af6-cb9ee564516a" providerId="ADAL" clId="{458ECBDB-F022-4D24-BD32-615182E51BF1}" dt="2023-12-06T19:49:37.059" v="3700" actId="1076"/>
          <ac:picMkLst>
            <pc:docMk/>
            <pc:sldMk cId="368753294" sldId="274"/>
            <ac:picMk id="4" creationId="{9DD0C2EC-F46B-48E4-3A57-51BBF62A8469}"/>
          </ac:picMkLst>
        </pc:picChg>
        <pc:picChg chg="del">
          <ac:chgData name="Savaliya, Ankita Hasmukhbhai" userId="b28e740c-08db-4f9d-9af6-cb9ee564516a" providerId="ADAL" clId="{458ECBDB-F022-4D24-BD32-615182E51BF1}" dt="2023-12-05T21:39:41.912" v="848" actId="478"/>
          <ac:picMkLst>
            <pc:docMk/>
            <pc:sldMk cId="368753294" sldId="274"/>
            <ac:picMk id="5" creationId="{5C5659AE-AE2F-D1AC-4BF5-233A52B46A7F}"/>
          </ac:picMkLst>
        </pc:picChg>
        <pc:picChg chg="add mod modCrop">
          <ac:chgData name="Savaliya, Ankita Hasmukhbhai" userId="b28e740c-08db-4f9d-9af6-cb9ee564516a" providerId="ADAL" clId="{458ECBDB-F022-4D24-BD32-615182E51BF1}" dt="2023-12-06T19:49:50.159" v="3702" actId="1076"/>
          <ac:picMkLst>
            <pc:docMk/>
            <pc:sldMk cId="368753294" sldId="274"/>
            <ac:picMk id="6" creationId="{F441873E-67FD-C3E8-A4DB-384A2F398388}"/>
          </ac:picMkLst>
        </pc:picChg>
        <pc:picChg chg="add mod modCrop">
          <ac:chgData name="Savaliya, Ankita Hasmukhbhai" userId="b28e740c-08db-4f9d-9af6-cb9ee564516a" providerId="ADAL" clId="{458ECBDB-F022-4D24-BD32-615182E51BF1}" dt="2023-12-06T00:14:28.479" v="1364" actId="732"/>
          <ac:picMkLst>
            <pc:docMk/>
            <pc:sldMk cId="368753294" sldId="274"/>
            <ac:picMk id="8" creationId="{9D9F89F0-8F35-005B-638D-E2726F942292}"/>
          </ac:picMkLst>
        </pc:picChg>
        <pc:picChg chg="del">
          <ac:chgData name="Savaliya, Ankita Hasmukhbhai" userId="b28e740c-08db-4f9d-9af6-cb9ee564516a" providerId="ADAL" clId="{458ECBDB-F022-4D24-BD32-615182E51BF1}" dt="2023-12-05T21:40:19.291" v="854" actId="478"/>
          <ac:picMkLst>
            <pc:docMk/>
            <pc:sldMk cId="368753294" sldId="274"/>
            <ac:picMk id="9" creationId="{38523490-C2F1-1F98-C041-B5AFDFB27371}"/>
          </ac:picMkLst>
        </pc:picChg>
      </pc:sldChg>
      <pc:sldChg chg="addSp delSp modSp add mod setBg">
        <pc:chgData name="Savaliya, Ankita Hasmukhbhai" userId="b28e740c-08db-4f9d-9af6-cb9ee564516a" providerId="ADAL" clId="{458ECBDB-F022-4D24-BD32-615182E51BF1}" dt="2023-12-06T04:36:19.885" v="3031" actId="1076"/>
        <pc:sldMkLst>
          <pc:docMk/>
          <pc:sldMk cId="3129925071" sldId="275"/>
        </pc:sldMkLst>
        <pc:spChg chg="mod">
          <ac:chgData name="Savaliya, Ankita Hasmukhbhai" userId="b28e740c-08db-4f9d-9af6-cb9ee564516a" providerId="ADAL" clId="{458ECBDB-F022-4D24-BD32-615182E51BF1}" dt="2023-12-06T04:34:58.856" v="3021" actId="113"/>
          <ac:spMkLst>
            <pc:docMk/>
            <pc:sldMk cId="3129925071" sldId="275"/>
            <ac:spMk id="3" creationId="{82BF509D-BD34-C3AB-F772-CF690516662D}"/>
          </ac:spMkLst>
        </pc:spChg>
        <pc:spChg chg="add mod">
          <ac:chgData name="Savaliya, Ankita Hasmukhbhai" userId="b28e740c-08db-4f9d-9af6-cb9ee564516a" providerId="ADAL" clId="{458ECBDB-F022-4D24-BD32-615182E51BF1}" dt="2023-12-06T04:36:19.885" v="3031" actId="1076"/>
          <ac:spMkLst>
            <pc:docMk/>
            <pc:sldMk cId="3129925071" sldId="275"/>
            <ac:spMk id="4" creationId="{73C1EC11-3033-C36E-3740-478F0A183EBF}"/>
          </ac:spMkLst>
        </pc:spChg>
        <pc:spChg chg="mod">
          <ac:chgData name="Savaliya, Ankita Hasmukhbhai" userId="b28e740c-08db-4f9d-9af6-cb9ee564516a" providerId="ADAL" clId="{458ECBDB-F022-4D24-BD32-615182E51BF1}" dt="2023-12-06T04:35:31.733" v="3025" actId="1076"/>
          <ac:spMkLst>
            <pc:docMk/>
            <pc:sldMk cId="3129925071" sldId="275"/>
            <ac:spMk id="7" creationId="{774AB8BF-FD30-56DD-5028-A92239CB7FB8}"/>
          </ac:spMkLst>
        </pc:spChg>
        <pc:spChg chg="mod">
          <ac:chgData name="Savaliya, Ankita Hasmukhbhai" userId="b28e740c-08db-4f9d-9af6-cb9ee564516a" providerId="ADAL" clId="{458ECBDB-F022-4D24-BD32-615182E51BF1}" dt="2023-12-06T04:35:14.576" v="3023" actId="1076"/>
          <ac:spMkLst>
            <pc:docMk/>
            <pc:sldMk cId="3129925071" sldId="275"/>
            <ac:spMk id="10" creationId="{D9037BA3-6724-ADB9-9344-A81A931CCE90}"/>
          </ac:spMkLst>
        </pc:spChg>
        <pc:spChg chg="del">
          <ac:chgData name="Savaliya, Ankita Hasmukhbhai" userId="b28e740c-08db-4f9d-9af6-cb9ee564516a" providerId="ADAL" clId="{458ECBDB-F022-4D24-BD32-615182E51BF1}" dt="2023-12-05T22:04:12.220" v="971" actId="478"/>
          <ac:spMkLst>
            <pc:docMk/>
            <pc:sldMk cId="3129925071" sldId="275"/>
            <ac:spMk id="11" creationId="{67436062-3FDE-2088-0E2E-5802E9B9C519}"/>
          </ac:spMkLst>
        </pc:spChg>
        <pc:picChg chg="add mod modCrop">
          <ac:chgData name="Savaliya, Ankita Hasmukhbhai" userId="b28e740c-08db-4f9d-9af6-cb9ee564516a" providerId="ADAL" clId="{458ECBDB-F022-4D24-BD32-615182E51BF1}" dt="2023-12-06T04:35:09.546" v="3022" actId="1076"/>
          <ac:picMkLst>
            <pc:docMk/>
            <pc:sldMk cId="3129925071" sldId="275"/>
            <ac:picMk id="2" creationId="{E769A2DC-CF49-1DBD-CB9B-0277125A5192}"/>
          </ac:picMkLst>
        </pc:picChg>
        <pc:picChg chg="del">
          <ac:chgData name="Savaliya, Ankita Hasmukhbhai" userId="b28e740c-08db-4f9d-9af6-cb9ee564516a" providerId="ADAL" clId="{458ECBDB-F022-4D24-BD32-615182E51BF1}" dt="2023-12-05T21:57:22.040" v="948" actId="478"/>
          <ac:picMkLst>
            <pc:docMk/>
            <pc:sldMk cId="3129925071" sldId="275"/>
            <ac:picMk id="4" creationId="{9DD0C2EC-F46B-48E4-3A57-51BBF62A8469}"/>
          </ac:picMkLst>
        </pc:picChg>
        <pc:picChg chg="add mod modCrop">
          <ac:chgData name="Savaliya, Ankita Hasmukhbhai" userId="b28e740c-08db-4f9d-9af6-cb9ee564516a" providerId="ADAL" clId="{458ECBDB-F022-4D24-BD32-615182E51BF1}" dt="2023-12-06T04:35:27.131" v="3024" actId="1076"/>
          <ac:picMkLst>
            <pc:docMk/>
            <pc:sldMk cId="3129925071" sldId="275"/>
            <ac:picMk id="5" creationId="{67CB3213-8A4F-96AD-1621-265E35C1D42E}"/>
          </ac:picMkLst>
        </pc:picChg>
        <pc:picChg chg="del">
          <ac:chgData name="Savaliya, Ankita Hasmukhbhai" userId="b28e740c-08db-4f9d-9af6-cb9ee564516a" providerId="ADAL" clId="{458ECBDB-F022-4D24-BD32-615182E51BF1}" dt="2023-12-05T21:58:59.535" v="960" actId="478"/>
          <ac:picMkLst>
            <pc:docMk/>
            <pc:sldMk cId="3129925071" sldId="275"/>
            <ac:picMk id="6" creationId="{F441873E-67FD-C3E8-A4DB-384A2F398388}"/>
          </ac:picMkLst>
        </pc:picChg>
        <pc:picChg chg="del">
          <ac:chgData name="Savaliya, Ankita Hasmukhbhai" userId="b28e740c-08db-4f9d-9af6-cb9ee564516a" providerId="ADAL" clId="{458ECBDB-F022-4D24-BD32-615182E51BF1}" dt="2023-12-05T22:05:23.160" v="979" actId="478"/>
          <ac:picMkLst>
            <pc:docMk/>
            <pc:sldMk cId="3129925071" sldId="275"/>
            <ac:picMk id="8" creationId="{9D9F89F0-8F35-005B-638D-E2726F942292}"/>
          </ac:picMkLst>
        </pc:picChg>
        <pc:picChg chg="add mod modCrop">
          <ac:chgData name="Savaliya, Ankita Hasmukhbhai" userId="b28e740c-08db-4f9d-9af6-cb9ee564516a" providerId="ADAL" clId="{458ECBDB-F022-4D24-BD32-615182E51BF1}" dt="2023-12-06T04:35:38.704" v="3026" actId="1076"/>
          <ac:picMkLst>
            <pc:docMk/>
            <pc:sldMk cId="3129925071" sldId="275"/>
            <ac:picMk id="9" creationId="{DD594A04-E394-EE13-0E29-5ABAA66868D4}"/>
          </ac:picMkLst>
        </pc:picChg>
      </pc:sldChg>
      <pc:sldChg chg="addSp delSp modSp add mod setBg">
        <pc:chgData name="Savaliya, Ankita Hasmukhbhai" userId="b28e740c-08db-4f9d-9af6-cb9ee564516a" providerId="ADAL" clId="{458ECBDB-F022-4D24-BD32-615182E51BF1}" dt="2023-12-06T04:36:30.418" v="3034" actId="207"/>
        <pc:sldMkLst>
          <pc:docMk/>
          <pc:sldMk cId="49093391" sldId="276"/>
        </pc:sldMkLst>
        <pc:spChg chg="add mod">
          <ac:chgData name="Savaliya, Ankita Hasmukhbhai" userId="b28e740c-08db-4f9d-9af6-cb9ee564516a" providerId="ADAL" clId="{458ECBDB-F022-4D24-BD32-615182E51BF1}" dt="2023-12-06T04:36:30.418" v="3034" actId="207"/>
          <ac:spMkLst>
            <pc:docMk/>
            <pc:sldMk cId="49093391" sldId="276"/>
            <ac:spMk id="2" creationId="{812E67D6-BC34-CF50-9833-649C7E78A905}"/>
          </ac:spMkLst>
        </pc:spChg>
        <pc:spChg chg="mod">
          <ac:chgData name="Savaliya, Ankita Hasmukhbhai" userId="b28e740c-08db-4f9d-9af6-cb9ee564516a" providerId="ADAL" clId="{458ECBDB-F022-4D24-BD32-615182E51BF1}" dt="2023-12-06T04:36:07.680" v="3029" actId="113"/>
          <ac:spMkLst>
            <pc:docMk/>
            <pc:sldMk cId="49093391" sldId="276"/>
            <ac:spMk id="3" creationId="{82BF509D-BD34-C3AB-F772-CF690516662D}"/>
          </ac:spMkLst>
        </pc:spChg>
        <pc:spChg chg="mod">
          <ac:chgData name="Savaliya, Ankita Hasmukhbhai" userId="b28e740c-08db-4f9d-9af6-cb9ee564516a" providerId="ADAL" clId="{458ECBDB-F022-4D24-BD32-615182E51BF1}" dt="2023-12-05T22:16:53.540" v="1050" actId="1076"/>
          <ac:spMkLst>
            <pc:docMk/>
            <pc:sldMk cId="49093391" sldId="276"/>
            <ac:spMk id="10" creationId="{D9037BA3-6724-ADB9-9344-A81A931CCE90}"/>
          </ac:spMkLst>
        </pc:spChg>
        <pc:picChg chg="del">
          <ac:chgData name="Savaliya, Ankita Hasmukhbhai" userId="b28e740c-08db-4f9d-9af6-cb9ee564516a" providerId="ADAL" clId="{458ECBDB-F022-4D24-BD32-615182E51BF1}" dt="2023-12-05T22:08:51.694" v="1003" actId="478"/>
          <ac:picMkLst>
            <pc:docMk/>
            <pc:sldMk cId="49093391" sldId="276"/>
            <ac:picMk id="2" creationId="{E769A2DC-CF49-1DBD-CB9B-0277125A5192}"/>
          </ac:picMkLst>
        </pc:picChg>
        <pc:picChg chg="add mod modCrop">
          <ac:chgData name="Savaliya, Ankita Hasmukhbhai" userId="b28e740c-08db-4f9d-9af6-cb9ee564516a" providerId="ADAL" clId="{458ECBDB-F022-4D24-BD32-615182E51BF1}" dt="2023-12-06T04:36:26.138" v="3032" actId="1076"/>
          <ac:picMkLst>
            <pc:docMk/>
            <pc:sldMk cId="49093391" sldId="276"/>
            <ac:picMk id="4" creationId="{EB468278-3CD1-8BA2-BB66-01E84C06844D}"/>
          </ac:picMkLst>
        </pc:picChg>
        <pc:picChg chg="del">
          <ac:chgData name="Savaliya, Ankita Hasmukhbhai" userId="b28e740c-08db-4f9d-9af6-cb9ee564516a" providerId="ADAL" clId="{458ECBDB-F022-4D24-BD32-615182E51BF1}" dt="2023-12-05T22:09:38.979" v="1012" actId="478"/>
          <ac:picMkLst>
            <pc:docMk/>
            <pc:sldMk cId="49093391" sldId="276"/>
            <ac:picMk id="5" creationId="{67CB3213-8A4F-96AD-1621-265E35C1D42E}"/>
          </ac:picMkLst>
        </pc:picChg>
        <pc:picChg chg="add mod modCrop">
          <ac:chgData name="Savaliya, Ankita Hasmukhbhai" userId="b28e740c-08db-4f9d-9af6-cb9ee564516a" providerId="ADAL" clId="{458ECBDB-F022-4D24-BD32-615182E51BF1}" dt="2023-12-05T22:15:38.577" v="1039" actId="208"/>
          <ac:picMkLst>
            <pc:docMk/>
            <pc:sldMk cId="49093391" sldId="276"/>
            <ac:picMk id="6" creationId="{8866A7A4-0485-70DC-7082-6846EE38497C}"/>
          </ac:picMkLst>
        </pc:picChg>
        <pc:picChg chg="add mod modCrop">
          <ac:chgData name="Savaliya, Ankita Hasmukhbhai" userId="b28e740c-08db-4f9d-9af6-cb9ee564516a" providerId="ADAL" clId="{458ECBDB-F022-4D24-BD32-615182E51BF1}" dt="2023-12-05T22:15:40.680" v="1040" actId="208"/>
          <ac:picMkLst>
            <pc:docMk/>
            <pc:sldMk cId="49093391" sldId="276"/>
            <ac:picMk id="8" creationId="{3425359F-DD11-0880-8DA1-C65A647C87A3}"/>
          </ac:picMkLst>
        </pc:picChg>
        <pc:picChg chg="del">
          <ac:chgData name="Savaliya, Ankita Hasmukhbhai" userId="b28e740c-08db-4f9d-9af6-cb9ee564516a" providerId="ADAL" clId="{458ECBDB-F022-4D24-BD32-615182E51BF1}" dt="2023-12-05T22:14:24.746" v="1027" actId="478"/>
          <ac:picMkLst>
            <pc:docMk/>
            <pc:sldMk cId="49093391" sldId="276"/>
            <ac:picMk id="9" creationId="{DD594A04-E394-EE13-0E29-5ABAA66868D4}"/>
          </ac:picMkLst>
        </pc:picChg>
      </pc:sldChg>
      <pc:sldChg chg="addSp delSp modSp add mod setBg">
        <pc:chgData name="Savaliya, Ankita Hasmukhbhai" userId="b28e740c-08db-4f9d-9af6-cb9ee564516a" providerId="ADAL" clId="{458ECBDB-F022-4D24-BD32-615182E51BF1}" dt="2023-12-06T04:36:53.434" v="3038" actId="207"/>
        <pc:sldMkLst>
          <pc:docMk/>
          <pc:sldMk cId="2868752935" sldId="277"/>
        </pc:sldMkLst>
        <pc:spChg chg="mod">
          <ac:chgData name="Savaliya, Ankita Hasmukhbhai" userId="b28e740c-08db-4f9d-9af6-cb9ee564516a" providerId="ADAL" clId="{458ECBDB-F022-4D24-BD32-615182E51BF1}" dt="2023-12-06T04:36:48.532" v="3037" actId="113"/>
          <ac:spMkLst>
            <pc:docMk/>
            <pc:sldMk cId="2868752935" sldId="277"/>
            <ac:spMk id="3" creationId="{82BF509D-BD34-C3AB-F772-CF690516662D}"/>
          </ac:spMkLst>
        </pc:spChg>
        <pc:spChg chg="add mod">
          <ac:chgData name="Savaliya, Ankita Hasmukhbhai" userId="b28e740c-08db-4f9d-9af6-cb9ee564516a" providerId="ADAL" clId="{458ECBDB-F022-4D24-BD32-615182E51BF1}" dt="2023-12-06T04:36:53.434" v="3038" actId="207"/>
          <ac:spMkLst>
            <pc:docMk/>
            <pc:sldMk cId="2868752935" sldId="277"/>
            <ac:spMk id="4" creationId="{C63D8921-1A6B-1638-63ED-E51BAFBEAB66}"/>
          </ac:spMkLst>
        </pc:spChg>
        <pc:picChg chg="add mod modCrop">
          <ac:chgData name="Savaliya, Ankita Hasmukhbhai" userId="b28e740c-08db-4f9d-9af6-cb9ee564516a" providerId="ADAL" clId="{458ECBDB-F022-4D24-BD32-615182E51BF1}" dt="2023-12-05T22:22:53.306" v="1124" actId="208"/>
          <ac:picMkLst>
            <pc:docMk/>
            <pc:sldMk cId="2868752935" sldId="277"/>
            <ac:picMk id="2" creationId="{280F6437-2052-B219-0FA9-4F2F25F01E5E}"/>
          </ac:picMkLst>
        </pc:picChg>
        <pc:picChg chg="del">
          <ac:chgData name="Savaliya, Ankita Hasmukhbhai" userId="b28e740c-08db-4f9d-9af6-cb9ee564516a" providerId="ADAL" clId="{458ECBDB-F022-4D24-BD32-615182E51BF1}" dt="2023-12-05T22:18:03.953" v="1066" actId="478"/>
          <ac:picMkLst>
            <pc:docMk/>
            <pc:sldMk cId="2868752935" sldId="277"/>
            <ac:picMk id="4" creationId="{EB468278-3CD1-8BA2-BB66-01E84C06844D}"/>
          </ac:picMkLst>
        </pc:picChg>
        <pc:picChg chg="add mod modCrop">
          <ac:chgData name="Savaliya, Ankita Hasmukhbhai" userId="b28e740c-08db-4f9d-9af6-cb9ee564516a" providerId="ADAL" clId="{458ECBDB-F022-4D24-BD32-615182E51BF1}" dt="2023-12-05T22:22:48.753" v="1122" actId="208"/>
          <ac:picMkLst>
            <pc:docMk/>
            <pc:sldMk cId="2868752935" sldId="277"/>
            <ac:picMk id="5" creationId="{54836F08-44BF-6E30-2D1C-81A86F1609CE}"/>
          </ac:picMkLst>
        </pc:picChg>
        <pc:picChg chg="del">
          <ac:chgData name="Savaliya, Ankita Hasmukhbhai" userId="b28e740c-08db-4f9d-9af6-cb9ee564516a" providerId="ADAL" clId="{458ECBDB-F022-4D24-BD32-615182E51BF1}" dt="2023-12-05T22:20:24.911" v="1097" actId="478"/>
          <ac:picMkLst>
            <pc:docMk/>
            <pc:sldMk cId="2868752935" sldId="277"/>
            <ac:picMk id="6" creationId="{8866A7A4-0485-70DC-7082-6846EE38497C}"/>
          </ac:picMkLst>
        </pc:picChg>
        <pc:picChg chg="del">
          <ac:chgData name="Savaliya, Ankita Hasmukhbhai" userId="b28e740c-08db-4f9d-9af6-cb9ee564516a" providerId="ADAL" clId="{458ECBDB-F022-4D24-BD32-615182E51BF1}" dt="2023-12-05T22:21:08.881" v="1104" actId="478"/>
          <ac:picMkLst>
            <pc:docMk/>
            <pc:sldMk cId="2868752935" sldId="277"/>
            <ac:picMk id="8" creationId="{3425359F-DD11-0880-8DA1-C65A647C87A3}"/>
          </ac:picMkLst>
        </pc:picChg>
        <pc:picChg chg="add mod modCrop">
          <ac:chgData name="Savaliya, Ankita Hasmukhbhai" userId="b28e740c-08db-4f9d-9af6-cb9ee564516a" providerId="ADAL" clId="{458ECBDB-F022-4D24-BD32-615182E51BF1}" dt="2023-12-05T22:22:51.263" v="1123" actId="208"/>
          <ac:picMkLst>
            <pc:docMk/>
            <pc:sldMk cId="2868752935" sldId="277"/>
            <ac:picMk id="9" creationId="{ACBCB535-EDB9-DF8A-EECA-F40ADB820641}"/>
          </ac:picMkLst>
        </pc:picChg>
      </pc:sldChg>
      <pc:sldChg chg="addSp delSp modSp add mod setBg">
        <pc:chgData name="Savaliya, Ankita Hasmukhbhai" userId="b28e740c-08db-4f9d-9af6-cb9ee564516a" providerId="ADAL" clId="{458ECBDB-F022-4D24-BD32-615182E51BF1}" dt="2023-12-06T04:37:09.924" v="3042" actId="207"/>
        <pc:sldMkLst>
          <pc:docMk/>
          <pc:sldMk cId="3001254672" sldId="278"/>
        </pc:sldMkLst>
        <pc:spChg chg="add mod">
          <ac:chgData name="Savaliya, Ankita Hasmukhbhai" userId="b28e740c-08db-4f9d-9af6-cb9ee564516a" providerId="ADAL" clId="{458ECBDB-F022-4D24-BD32-615182E51BF1}" dt="2023-12-06T04:37:09.924" v="3042" actId="207"/>
          <ac:spMkLst>
            <pc:docMk/>
            <pc:sldMk cId="3001254672" sldId="278"/>
            <ac:spMk id="2" creationId="{86420912-8565-5F9B-62A8-F99E2CFEF1DA}"/>
          </ac:spMkLst>
        </pc:spChg>
        <pc:spChg chg="mod">
          <ac:chgData name="Savaliya, Ankita Hasmukhbhai" userId="b28e740c-08db-4f9d-9af6-cb9ee564516a" providerId="ADAL" clId="{458ECBDB-F022-4D24-BD32-615182E51BF1}" dt="2023-12-06T04:37:06.089" v="3041" actId="255"/>
          <ac:spMkLst>
            <pc:docMk/>
            <pc:sldMk cId="3001254672" sldId="278"/>
            <ac:spMk id="3" creationId="{82BF509D-BD34-C3AB-F772-CF690516662D}"/>
          </ac:spMkLst>
        </pc:spChg>
        <pc:picChg chg="del">
          <ac:chgData name="Savaliya, Ankita Hasmukhbhai" userId="b28e740c-08db-4f9d-9af6-cb9ee564516a" providerId="ADAL" clId="{458ECBDB-F022-4D24-BD32-615182E51BF1}" dt="2023-12-05T22:23:32.706" v="1132" actId="478"/>
          <ac:picMkLst>
            <pc:docMk/>
            <pc:sldMk cId="3001254672" sldId="278"/>
            <ac:picMk id="2" creationId="{280F6437-2052-B219-0FA9-4F2F25F01E5E}"/>
          </ac:picMkLst>
        </pc:picChg>
        <pc:picChg chg="add mod modCrop">
          <ac:chgData name="Savaliya, Ankita Hasmukhbhai" userId="b28e740c-08db-4f9d-9af6-cb9ee564516a" providerId="ADAL" clId="{458ECBDB-F022-4D24-BD32-615182E51BF1}" dt="2023-12-05T22:24:41.550" v="1142" actId="208"/>
          <ac:picMkLst>
            <pc:docMk/>
            <pc:sldMk cId="3001254672" sldId="278"/>
            <ac:picMk id="4" creationId="{DA48AB43-0AE1-85CD-7174-A6B64D7896F9}"/>
          </ac:picMkLst>
        </pc:picChg>
        <pc:picChg chg="del">
          <ac:chgData name="Savaliya, Ankita Hasmukhbhai" userId="b28e740c-08db-4f9d-9af6-cb9ee564516a" providerId="ADAL" clId="{458ECBDB-F022-4D24-BD32-615182E51BF1}" dt="2023-12-05T22:24:52.310" v="1143" actId="478"/>
          <ac:picMkLst>
            <pc:docMk/>
            <pc:sldMk cId="3001254672" sldId="278"/>
            <ac:picMk id="5" creationId="{54836F08-44BF-6E30-2D1C-81A86F1609CE}"/>
          </ac:picMkLst>
        </pc:picChg>
        <pc:picChg chg="add mod modCrop">
          <ac:chgData name="Savaliya, Ankita Hasmukhbhai" userId="b28e740c-08db-4f9d-9af6-cb9ee564516a" providerId="ADAL" clId="{458ECBDB-F022-4D24-BD32-615182E51BF1}" dt="2023-12-05T22:25:43.143" v="1153" actId="208"/>
          <ac:picMkLst>
            <pc:docMk/>
            <pc:sldMk cId="3001254672" sldId="278"/>
            <ac:picMk id="6" creationId="{FFBD3825-984C-898B-EF50-5C4863FDFF5C}"/>
          </ac:picMkLst>
        </pc:picChg>
        <pc:picChg chg="add mod modCrop">
          <ac:chgData name="Savaliya, Ankita Hasmukhbhai" userId="b28e740c-08db-4f9d-9af6-cb9ee564516a" providerId="ADAL" clId="{458ECBDB-F022-4D24-BD32-615182E51BF1}" dt="2023-12-05T22:26:57.868" v="1165" actId="208"/>
          <ac:picMkLst>
            <pc:docMk/>
            <pc:sldMk cId="3001254672" sldId="278"/>
            <ac:picMk id="8" creationId="{F51E11E0-C6C4-1048-C5AF-8AF7C9231C8F}"/>
          </ac:picMkLst>
        </pc:picChg>
        <pc:picChg chg="del">
          <ac:chgData name="Savaliya, Ankita Hasmukhbhai" userId="b28e740c-08db-4f9d-9af6-cb9ee564516a" providerId="ADAL" clId="{458ECBDB-F022-4D24-BD32-615182E51BF1}" dt="2023-12-05T22:25:44.853" v="1154" actId="478"/>
          <ac:picMkLst>
            <pc:docMk/>
            <pc:sldMk cId="3001254672" sldId="278"/>
            <ac:picMk id="9" creationId="{ACBCB535-EDB9-DF8A-EECA-F40ADB820641}"/>
          </ac:picMkLst>
        </pc:picChg>
      </pc:sldChg>
      <pc:sldChg chg="addSp delSp modSp add mod">
        <pc:chgData name="Savaliya, Ankita Hasmukhbhai" userId="b28e740c-08db-4f9d-9af6-cb9ee564516a" providerId="ADAL" clId="{458ECBDB-F022-4D24-BD32-615182E51BF1}" dt="2023-12-06T04:38:06.527" v="3054" actId="255"/>
        <pc:sldMkLst>
          <pc:docMk/>
          <pc:sldMk cId="1937530319" sldId="279"/>
        </pc:sldMkLst>
        <pc:spChg chg="mod">
          <ac:chgData name="Savaliya, Ankita Hasmukhbhai" userId="b28e740c-08db-4f9d-9af6-cb9ee564516a" providerId="ADAL" clId="{458ECBDB-F022-4D24-BD32-615182E51BF1}" dt="2023-12-06T04:38:06.527" v="3054" actId="255"/>
          <ac:spMkLst>
            <pc:docMk/>
            <pc:sldMk cId="1937530319" sldId="279"/>
            <ac:spMk id="3" creationId="{82BF509D-BD34-C3AB-F772-CF690516662D}"/>
          </ac:spMkLst>
        </pc:spChg>
        <pc:spChg chg="del">
          <ac:chgData name="Savaliya, Ankita Hasmukhbhai" userId="b28e740c-08db-4f9d-9af6-cb9ee564516a" providerId="ADAL" clId="{458ECBDB-F022-4D24-BD32-615182E51BF1}" dt="2023-12-05T22:29:05.120" v="1185" actId="21"/>
          <ac:spMkLst>
            <pc:docMk/>
            <pc:sldMk cId="1937530319" sldId="279"/>
            <ac:spMk id="7" creationId="{774AB8BF-FD30-56DD-5028-A92239CB7FB8}"/>
          </ac:spMkLst>
        </pc:spChg>
        <pc:spChg chg="mod">
          <ac:chgData name="Savaliya, Ankita Hasmukhbhai" userId="b28e740c-08db-4f9d-9af6-cb9ee564516a" providerId="ADAL" clId="{458ECBDB-F022-4D24-BD32-615182E51BF1}" dt="2023-12-05T22:29:23.462" v="1189" actId="1076"/>
          <ac:spMkLst>
            <pc:docMk/>
            <pc:sldMk cId="1937530319" sldId="279"/>
            <ac:spMk id="10" creationId="{D9037BA3-6724-ADB9-9344-A81A931CCE90}"/>
          </ac:spMkLst>
        </pc:spChg>
        <pc:picChg chg="add mod">
          <ac:chgData name="Savaliya, Ankita Hasmukhbhai" userId="b28e740c-08db-4f9d-9af6-cb9ee564516a" providerId="ADAL" clId="{458ECBDB-F022-4D24-BD32-615182E51BF1}" dt="2023-12-05T22:29:16.652" v="1188" actId="1076"/>
          <ac:picMkLst>
            <pc:docMk/>
            <pc:sldMk cId="1937530319" sldId="279"/>
            <ac:picMk id="2" creationId="{18B130EA-89D8-3A23-C9C9-81F660019791}"/>
          </ac:picMkLst>
        </pc:picChg>
        <pc:picChg chg="del">
          <ac:chgData name="Savaliya, Ankita Hasmukhbhai" userId="b28e740c-08db-4f9d-9af6-cb9ee564516a" providerId="ADAL" clId="{458ECBDB-F022-4D24-BD32-615182E51BF1}" dt="2023-12-05T22:28:12.560" v="1174" actId="478"/>
          <ac:picMkLst>
            <pc:docMk/>
            <pc:sldMk cId="1937530319" sldId="279"/>
            <ac:picMk id="4" creationId="{DA48AB43-0AE1-85CD-7174-A6B64D7896F9}"/>
          </ac:picMkLst>
        </pc:picChg>
        <pc:picChg chg="del">
          <ac:chgData name="Savaliya, Ankita Hasmukhbhai" userId="b28e740c-08db-4f9d-9af6-cb9ee564516a" providerId="ADAL" clId="{458ECBDB-F022-4D24-BD32-615182E51BF1}" dt="2023-12-05T22:28:58.399" v="1184" actId="478"/>
          <ac:picMkLst>
            <pc:docMk/>
            <pc:sldMk cId="1937530319" sldId="279"/>
            <ac:picMk id="6" creationId="{FFBD3825-984C-898B-EF50-5C4863FDFF5C}"/>
          </ac:picMkLst>
        </pc:picChg>
        <pc:picChg chg="del">
          <ac:chgData name="Savaliya, Ankita Hasmukhbhai" userId="b28e740c-08db-4f9d-9af6-cb9ee564516a" providerId="ADAL" clId="{458ECBDB-F022-4D24-BD32-615182E51BF1}" dt="2023-12-05T22:29:06.623" v="1186" actId="478"/>
          <ac:picMkLst>
            <pc:docMk/>
            <pc:sldMk cId="1937530319" sldId="279"/>
            <ac:picMk id="8" creationId="{F51E11E0-C6C4-1048-C5AF-8AF7C9231C8F}"/>
          </ac:picMkLst>
        </pc:picChg>
      </pc:sldChg>
      <pc:sldChg chg="addSp delSp modSp add mod">
        <pc:chgData name="Savaliya, Ankita Hasmukhbhai" userId="b28e740c-08db-4f9d-9af6-cb9ee564516a" providerId="ADAL" clId="{458ECBDB-F022-4D24-BD32-615182E51BF1}" dt="2023-12-06T04:38:23.674" v="3057" actId="255"/>
        <pc:sldMkLst>
          <pc:docMk/>
          <pc:sldMk cId="651493686" sldId="280"/>
        </pc:sldMkLst>
        <pc:spChg chg="mod">
          <ac:chgData name="Savaliya, Ankita Hasmukhbhai" userId="b28e740c-08db-4f9d-9af6-cb9ee564516a" providerId="ADAL" clId="{458ECBDB-F022-4D24-BD32-615182E51BF1}" dt="2023-12-06T04:38:23.674" v="3057" actId="255"/>
          <ac:spMkLst>
            <pc:docMk/>
            <pc:sldMk cId="651493686" sldId="280"/>
            <ac:spMk id="3" creationId="{82BF509D-BD34-C3AB-F772-CF690516662D}"/>
          </ac:spMkLst>
        </pc:spChg>
        <pc:spChg chg="add mod">
          <ac:chgData name="Savaliya, Ankita Hasmukhbhai" userId="b28e740c-08db-4f9d-9af6-cb9ee564516a" providerId="ADAL" clId="{458ECBDB-F022-4D24-BD32-615182E51BF1}" dt="2023-12-05T22:31:02.175" v="1207" actId="20577"/>
          <ac:spMkLst>
            <pc:docMk/>
            <pc:sldMk cId="651493686" sldId="280"/>
            <ac:spMk id="5" creationId="{334D81BC-A3B3-22B4-904B-CA62B6D49616}"/>
          </ac:spMkLst>
        </pc:spChg>
        <pc:spChg chg="mod">
          <ac:chgData name="Savaliya, Ankita Hasmukhbhai" userId="b28e740c-08db-4f9d-9af6-cb9ee564516a" providerId="ADAL" clId="{458ECBDB-F022-4D24-BD32-615182E51BF1}" dt="2023-12-05T22:29:38.230" v="1195" actId="20577"/>
          <ac:spMkLst>
            <pc:docMk/>
            <pc:sldMk cId="651493686" sldId="280"/>
            <ac:spMk id="10" creationId="{D9037BA3-6724-ADB9-9344-A81A931CCE90}"/>
          </ac:spMkLst>
        </pc:spChg>
        <pc:picChg chg="del">
          <ac:chgData name="Savaliya, Ankita Hasmukhbhai" userId="b28e740c-08db-4f9d-9af6-cb9ee564516a" providerId="ADAL" clId="{458ECBDB-F022-4D24-BD32-615182E51BF1}" dt="2023-12-05T22:29:54.407" v="1196" actId="478"/>
          <ac:picMkLst>
            <pc:docMk/>
            <pc:sldMk cId="651493686" sldId="280"/>
            <ac:picMk id="2" creationId="{18B130EA-89D8-3A23-C9C9-81F660019791}"/>
          </ac:picMkLst>
        </pc:picChg>
        <pc:picChg chg="add mod modCrop">
          <ac:chgData name="Savaliya, Ankita Hasmukhbhai" userId="b28e740c-08db-4f9d-9af6-cb9ee564516a" providerId="ADAL" clId="{458ECBDB-F022-4D24-BD32-615182E51BF1}" dt="2023-12-05T22:30:29.966" v="1202" actId="1076"/>
          <ac:picMkLst>
            <pc:docMk/>
            <pc:sldMk cId="651493686" sldId="280"/>
            <ac:picMk id="4" creationId="{C84D1277-64C5-806A-163A-5A7B9AD5E76A}"/>
          </ac:picMkLst>
        </pc:picChg>
        <pc:picChg chg="add mod modCrop">
          <ac:chgData name="Savaliya, Ankita Hasmukhbhai" userId="b28e740c-08db-4f9d-9af6-cb9ee564516a" providerId="ADAL" clId="{458ECBDB-F022-4D24-BD32-615182E51BF1}" dt="2023-12-05T22:32:25.735" v="1222" actId="14100"/>
          <ac:picMkLst>
            <pc:docMk/>
            <pc:sldMk cId="651493686" sldId="280"/>
            <ac:picMk id="6" creationId="{F3CF594B-04B6-1E20-8F8F-DD3E75E01BEA}"/>
          </ac:picMkLst>
        </pc:picChg>
      </pc:sldChg>
      <pc:sldChg chg="addSp delSp modSp add mod ord">
        <pc:chgData name="Savaliya, Ankita Hasmukhbhai" userId="b28e740c-08db-4f9d-9af6-cb9ee564516a" providerId="ADAL" clId="{458ECBDB-F022-4D24-BD32-615182E51BF1}" dt="2023-12-07T03:48:02.062" v="4636" actId="20577"/>
        <pc:sldMkLst>
          <pc:docMk/>
          <pc:sldMk cId="261259831" sldId="281"/>
        </pc:sldMkLst>
        <pc:spChg chg="mod">
          <ac:chgData name="Savaliya, Ankita Hasmukhbhai" userId="b28e740c-08db-4f9d-9af6-cb9ee564516a" providerId="ADAL" clId="{458ECBDB-F022-4D24-BD32-615182E51BF1}" dt="2023-12-07T03:48:02.062" v="4636" actId="20577"/>
          <ac:spMkLst>
            <pc:docMk/>
            <pc:sldMk cId="261259831" sldId="281"/>
            <ac:spMk id="3" creationId="{82BF509D-BD34-C3AB-F772-CF690516662D}"/>
          </ac:spMkLst>
        </pc:spChg>
        <pc:spChg chg="add mod">
          <ac:chgData name="Savaliya, Ankita Hasmukhbhai" userId="b28e740c-08db-4f9d-9af6-cb9ee564516a" providerId="ADAL" clId="{458ECBDB-F022-4D24-BD32-615182E51BF1}" dt="2023-12-06T04:37:52.715" v="3051" actId="207"/>
          <ac:spMkLst>
            <pc:docMk/>
            <pc:sldMk cId="261259831" sldId="281"/>
            <ac:spMk id="4" creationId="{6E605CD3-D7AC-82BA-CB93-F77B29219D32}"/>
          </ac:spMkLst>
        </pc:spChg>
        <pc:spChg chg="mod">
          <ac:chgData name="Savaliya, Ankita Hasmukhbhai" userId="b28e740c-08db-4f9d-9af6-cb9ee564516a" providerId="ADAL" clId="{458ECBDB-F022-4D24-BD32-615182E51BF1}" dt="2023-12-06T04:37:47.914" v="3050" actId="1076"/>
          <ac:spMkLst>
            <pc:docMk/>
            <pc:sldMk cId="261259831" sldId="281"/>
            <ac:spMk id="7" creationId="{774AB8BF-FD30-56DD-5028-A92239CB7FB8}"/>
          </ac:spMkLst>
        </pc:spChg>
        <pc:spChg chg="mod">
          <ac:chgData name="Savaliya, Ankita Hasmukhbhai" userId="b28e740c-08db-4f9d-9af6-cb9ee564516a" providerId="ADAL" clId="{458ECBDB-F022-4D24-BD32-615182E51BF1}" dt="2023-12-06T04:37:32.457" v="3047" actId="1076"/>
          <ac:spMkLst>
            <pc:docMk/>
            <pc:sldMk cId="261259831" sldId="281"/>
            <ac:spMk id="10" creationId="{D9037BA3-6724-ADB9-9344-A81A931CCE90}"/>
          </ac:spMkLst>
        </pc:spChg>
        <pc:picChg chg="add mod modCrop">
          <ac:chgData name="Savaliya, Ankita Hasmukhbhai" userId="b28e740c-08db-4f9d-9af6-cb9ee564516a" providerId="ADAL" clId="{458ECBDB-F022-4D24-BD32-615182E51BF1}" dt="2023-12-06T04:37:28.954" v="3046" actId="1076"/>
          <ac:picMkLst>
            <pc:docMk/>
            <pc:sldMk cId="261259831" sldId="281"/>
            <ac:picMk id="2" creationId="{D72C24F6-80B1-71F9-E0AB-9B84CA3C6572}"/>
          </ac:picMkLst>
        </pc:picChg>
        <pc:picChg chg="del">
          <ac:chgData name="Savaliya, Ankita Hasmukhbhai" userId="b28e740c-08db-4f9d-9af6-cb9ee564516a" providerId="ADAL" clId="{458ECBDB-F022-4D24-BD32-615182E51BF1}" dt="2023-12-05T22:33:56.802" v="1255" actId="478"/>
          <ac:picMkLst>
            <pc:docMk/>
            <pc:sldMk cId="261259831" sldId="281"/>
            <ac:picMk id="4" creationId="{DA48AB43-0AE1-85CD-7174-A6B64D7896F9}"/>
          </ac:picMkLst>
        </pc:picChg>
        <pc:picChg chg="add mod modCrop">
          <ac:chgData name="Savaliya, Ankita Hasmukhbhai" userId="b28e740c-08db-4f9d-9af6-cb9ee564516a" providerId="ADAL" clId="{458ECBDB-F022-4D24-BD32-615182E51BF1}" dt="2023-12-06T04:37:38.261" v="3048" actId="1076"/>
          <ac:picMkLst>
            <pc:docMk/>
            <pc:sldMk cId="261259831" sldId="281"/>
            <ac:picMk id="5" creationId="{807AA74B-4F75-AC0D-5B1F-39C1E54C68AF}"/>
          </ac:picMkLst>
        </pc:picChg>
        <pc:picChg chg="del">
          <ac:chgData name="Savaliya, Ankita Hasmukhbhai" userId="b28e740c-08db-4f9d-9af6-cb9ee564516a" providerId="ADAL" clId="{458ECBDB-F022-4D24-BD32-615182E51BF1}" dt="2023-12-05T22:52:12.775" v="1265" actId="478"/>
          <ac:picMkLst>
            <pc:docMk/>
            <pc:sldMk cId="261259831" sldId="281"/>
            <ac:picMk id="6" creationId="{FFBD3825-984C-898B-EF50-5C4863FDFF5C}"/>
          </ac:picMkLst>
        </pc:picChg>
        <pc:picChg chg="del">
          <ac:chgData name="Savaliya, Ankita Hasmukhbhai" userId="b28e740c-08db-4f9d-9af6-cb9ee564516a" providerId="ADAL" clId="{458ECBDB-F022-4D24-BD32-615182E51BF1}" dt="2023-12-05T22:53:13.462" v="1277" actId="478"/>
          <ac:picMkLst>
            <pc:docMk/>
            <pc:sldMk cId="261259831" sldId="281"/>
            <ac:picMk id="8" creationId="{F51E11E0-C6C4-1048-C5AF-8AF7C9231C8F}"/>
          </ac:picMkLst>
        </pc:picChg>
        <pc:picChg chg="add mod modCrop">
          <ac:chgData name="Savaliya, Ankita Hasmukhbhai" userId="b28e740c-08db-4f9d-9af6-cb9ee564516a" providerId="ADAL" clId="{458ECBDB-F022-4D24-BD32-615182E51BF1}" dt="2023-12-06T04:37:41.088" v="3049" actId="1076"/>
          <ac:picMkLst>
            <pc:docMk/>
            <pc:sldMk cId="261259831" sldId="281"/>
            <ac:picMk id="9" creationId="{89DE1725-A35A-9472-BFDC-E029BAE967CA}"/>
          </ac:picMkLst>
        </pc:picChg>
      </pc:sldChg>
      <pc:sldChg chg="modSp add del mod">
        <pc:chgData name="Savaliya, Ankita Hasmukhbhai" userId="b28e740c-08db-4f9d-9af6-cb9ee564516a" providerId="ADAL" clId="{458ECBDB-F022-4D24-BD32-615182E51BF1}" dt="2023-12-05T22:33:32.214" v="1230" actId="2696"/>
        <pc:sldMkLst>
          <pc:docMk/>
          <pc:sldMk cId="556416680" sldId="281"/>
        </pc:sldMkLst>
        <pc:spChg chg="mod">
          <ac:chgData name="Savaliya, Ankita Hasmukhbhai" userId="b28e740c-08db-4f9d-9af6-cb9ee564516a" providerId="ADAL" clId="{458ECBDB-F022-4D24-BD32-615182E51BF1}" dt="2023-12-05T22:33:13.552" v="1229"/>
          <ac:spMkLst>
            <pc:docMk/>
            <pc:sldMk cId="556416680" sldId="281"/>
            <ac:spMk id="3" creationId="{82BF509D-BD34-C3AB-F772-CF690516662D}"/>
          </ac:spMkLst>
        </pc:spChg>
      </pc:sldChg>
      <pc:sldChg chg="addSp delSp modSp add mod">
        <pc:chgData name="Savaliya, Ankita Hasmukhbhai" userId="b28e740c-08db-4f9d-9af6-cb9ee564516a" providerId="ADAL" clId="{458ECBDB-F022-4D24-BD32-615182E51BF1}" dt="2023-12-07T00:09:54.208" v="3858" actId="20577"/>
        <pc:sldMkLst>
          <pc:docMk/>
          <pc:sldMk cId="63340920" sldId="282"/>
        </pc:sldMkLst>
        <pc:spChg chg="mod">
          <ac:chgData name="Savaliya, Ankita Hasmukhbhai" userId="b28e740c-08db-4f9d-9af6-cb9ee564516a" providerId="ADAL" clId="{458ECBDB-F022-4D24-BD32-615182E51BF1}" dt="2023-12-07T00:09:54.208" v="3858" actId="20577"/>
          <ac:spMkLst>
            <pc:docMk/>
            <pc:sldMk cId="63340920" sldId="282"/>
            <ac:spMk id="3" creationId="{82BF509D-BD34-C3AB-F772-CF690516662D}"/>
          </ac:spMkLst>
        </pc:spChg>
        <pc:spChg chg="del mod">
          <ac:chgData name="Savaliya, Ankita Hasmukhbhai" userId="b28e740c-08db-4f9d-9af6-cb9ee564516a" providerId="ADAL" clId="{458ECBDB-F022-4D24-BD32-615182E51BF1}" dt="2023-12-05T22:56:34.441" v="1306"/>
          <ac:spMkLst>
            <pc:docMk/>
            <pc:sldMk cId="63340920" sldId="282"/>
            <ac:spMk id="7" creationId="{774AB8BF-FD30-56DD-5028-A92239CB7FB8}"/>
          </ac:spMkLst>
        </pc:spChg>
        <pc:spChg chg="del mod">
          <ac:chgData name="Savaliya, Ankita Hasmukhbhai" userId="b28e740c-08db-4f9d-9af6-cb9ee564516a" providerId="ADAL" clId="{458ECBDB-F022-4D24-BD32-615182E51BF1}" dt="2023-12-05T22:56:34.443" v="1308"/>
          <ac:spMkLst>
            <pc:docMk/>
            <pc:sldMk cId="63340920" sldId="282"/>
            <ac:spMk id="10" creationId="{D9037BA3-6724-ADB9-9344-A81A931CCE90}"/>
          </ac:spMkLst>
        </pc:spChg>
        <pc:picChg chg="del">
          <ac:chgData name="Savaliya, Ankita Hasmukhbhai" userId="b28e740c-08db-4f9d-9af6-cb9ee564516a" providerId="ADAL" clId="{458ECBDB-F022-4D24-BD32-615182E51BF1}" dt="2023-12-05T22:56:07.921" v="1296" actId="478"/>
          <ac:picMkLst>
            <pc:docMk/>
            <pc:sldMk cId="63340920" sldId="282"/>
            <ac:picMk id="2" creationId="{D72C24F6-80B1-71F9-E0AB-9B84CA3C6572}"/>
          </ac:picMkLst>
        </pc:picChg>
        <pc:picChg chg="add mod">
          <ac:chgData name="Savaliya, Ankita Hasmukhbhai" userId="b28e740c-08db-4f9d-9af6-cb9ee564516a" providerId="ADAL" clId="{458ECBDB-F022-4D24-BD32-615182E51BF1}" dt="2023-12-05T22:57:01.233" v="1326" actId="208"/>
          <ac:picMkLst>
            <pc:docMk/>
            <pc:sldMk cId="63340920" sldId="282"/>
            <ac:picMk id="4" creationId="{D508A396-14A7-4DDB-2948-536104B133FF}"/>
          </ac:picMkLst>
        </pc:picChg>
        <pc:picChg chg="del">
          <ac:chgData name="Savaliya, Ankita Hasmukhbhai" userId="b28e740c-08db-4f9d-9af6-cb9ee564516a" providerId="ADAL" clId="{458ECBDB-F022-4D24-BD32-615182E51BF1}" dt="2023-12-05T22:56:10.103" v="1297" actId="478"/>
          <ac:picMkLst>
            <pc:docMk/>
            <pc:sldMk cId="63340920" sldId="282"/>
            <ac:picMk id="5" creationId="{807AA74B-4F75-AC0D-5B1F-39C1E54C68AF}"/>
          </ac:picMkLst>
        </pc:picChg>
        <pc:picChg chg="del">
          <ac:chgData name="Savaliya, Ankita Hasmukhbhai" userId="b28e740c-08db-4f9d-9af6-cb9ee564516a" providerId="ADAL" clId="{458ECBDB-F022-4D24-BD32-615182E51BF1}" dt="2023-12-05T22:56:11.750" v="1298" actId="478"/>
          <ac:picMkLst>
            <pc:docMk/>
            <pc:sldMk cId="63340920" sldId="282"/>
            <ac:picMk id="9" creationId="{89DE1725-A35A-9472-BFDC-E029BAE967CA}"/>
          </ac:picMkLst>
        </pc:picChg>
      </pc:sldChg>
      <pc:sldChg chg="modSp new mod ord">
        <pc:chgData name="Savaliya, Ankita Hasmukhbhai" userId="b28e740c-08db-4f9d-9af6-cb9ee564516a" providerId="ADAL" clId="{458ECBDB-F022-4D24-BD32-615182E51BF1}" dt="2023-12-07T03:47:00.707" v="4632"/>
        <pc:sldMkLst>
          <pc:docMk/>
          <pc:sldMk cId="1998699886" sldId="283"/>
        </pc:sldMkLst>
        <pc:spChg chg="mod">
          <ac:chgData name="Savaliya, Ankita Hasmukhbhai" userId="b28e740c-08db-4f9d-9af6-cb9ee564516a" providerId="ADAL" clId="{458ECBDB-F022-4D24-BD32-615182E51BF1}" dt="2023-12-07T01:32:53.290" v="3879" actId="1076"/>
          <ac:spMkLst>
            <pc:docMk/>
            <pc:sldMk cId="1998699886" sldId="283"/>
            <ac:spMk id="2" creationId="{924AA4DB-30ED-7B9B-4EBB-B500BB6368CC}"/>
          </ac:spMkLst>
        </pc:spChg>
        <pc:spChg chg="mod">
          <ac:chgData name="Savaliya, Ankita Hasmukhbhai" userId="b28e740c-08db-4f9d-9af6-cb9ee564516a" providerId="ADAL" clId="{458ECBDB-F022-4D24-BD32-615182E51BF1}" dt="2023-12-07T01:33:05.271" v="3881" actId="123"/>
          <ac:spMkLst>
            <pc:docMk/>
            <pc:sldMk cId="1998699886" sldId="283"/>
            <ac:spMk id="3" creationId="{87F522BC-A1AE-805F-BA5C-1A466F0276B4}"/>
          </ac:spMkLst>
        </pc:spChg>
        <pc:graphicFrameChg chg="mod">
          <ac:chgData name="Savaliya, Ankita Hasmukhbhai" userId="b28e740c-08db-4f9d-9af6-cb9ee564516a" providerId="ADAL" clId="{458ECBDB-F022-4D24-BD32-615182E51BF1}" dt="2023-12-07T03:47:00.707" v="4632"/>
          <ac:graphicFrameMkLst>
            <pc:docMk/>
            <pc:sldMk cId="1998699886" sldId="283"/>
            <ac:graphicFrameMk id="21" creationId="{4132BC65-830C-C6D0-E172-F18F2628FB9A}"/>
          </ac:graphicFrameMkLst>
        </pc:graphicFrameChg>
      </pc:sldChg>
      <pc:sldChg chg="addSp delSp modSp new mod setBg">
        <pc:chgData name="Savaliya, Ankita Hasmukhbhai" userId="b28e740c-08db-4f9d-9af6-cb9ee564516a" providerId="ADAL" clId="{458ECBDB-F022-4D24-BD32-615182E51BF1}" dt="2023-12-06T20:39:56.390" v="3786" actId="20577"/>
        <pc:sldMkLst>
          <pc:docMk/>
          <pc:sldMk cId="1144760682" sldId="284"/>
        </pc:sldMkLst>
        <pc:spChg chg="mod">
          <ac:chgData name="Savaliya, Ankita Hasmukhbhai" userId="b28e740c-08db-4f9d-9af6-cb9ee564516a" providerId="ADAL" clId="{458ECBDB-F022-4D24-BD32-615182E51BF1}" dt="2023-12-06T20:09:35.645" v="3755" actId="1076"/>
          <ac:spMkLst>
            <pc:docMk/>
            <pc:sldMk cId="1144760682" sldId="284"/>
            <ac:spMk id="2" creationId="{4DD301F6-323E-14CF-0C76-E5AFBEE60E9D}"/>
          </ac:spMkLst>
        </pc:spChg>
        <pc:spChg chg="del mod">
          <ac:chgData name="Savaliya, Ankita Hasmukhbhai" userId="b28e740c-08db-4f9d-9af6-cb9ee564516a" providerId="ADAL" clId="{458ECBDB-F022-4D24-BD32-615182E51BF1}" dt="2023-12-06T01:26:58.349" v="2331" actId="21"/>
          <ac:spMkLst>
            <pc:docMk/>
            <pc:sldMk cId="1144760682" sldId="284"/>
            <ac:spMk id="3" creationId="{6BA34CD4-A258-D6FF-FB80-4DDF6918A7CC}"/>
          </ac:spMkLst>
        </pc:spChg>
        <pc:spChg chg="mod">
          <ac:chgData name="Savaliya, Ankita Hasmukhbhai" userId="b28e740c-08db-4f9d-9af6-cb9ee564516a" providerId="ADAL" clId="{458ECBDB-F022-4D24-BD32-615182E51BF1}" dt="2023-12-06T20:09:16.182" v="3749" actId="1076"/>
          <ac:spMkLst>
            <pc:docMk/>
            <pc:sldMk cId="1144760682" sldId="284"/>
            <ac:spMk id="5" creationId="{38391E67-B270-2668-A233-6B92C271E913}"/>
          </ac:spMkLst>
        </pc:spChg>
        <pc:spChg chg="mod">
          <ac:chgData name="Savaliya, Ankita Hasmukhbhai" userId="b28e740c-08db-4f9d-9af6-cb9ee564516a" providerId="ADAL" clId="{458ECBDB-F022-4D24-BD32-615182E51BF1}" dt="2023-12-06T01:48:00.758" v="2520" actId="207"/>
          <ac:spMkLst>
            <pc:docMk/>
            <pc:sldMk cId="1144760682" sldId="284"/>
            <ac:spMk id="6" creationId="{A333AD23-EC40-C878-ACBE-E8A8044C4ABD}"/>
          </ac:spMkLst>
        </pc:spChg>
        <pc:spChg chg="mod">
          <ac:chgData name="Savaliya, Ankita Hasmukhbhai" userId="b28e740c-08db-4f9d-9af6-cb9ee564516a" providerId="ADAL" clId="{458ECBDB-F022-4D24-BD32-615182E51BF1}" dt="2023-12-06T01:48:00.758" v="2520" actId="207"/>
          <ac:spMkLst>
            <pc:docMk/>
            <pc:sldMk cId="1144760682" sldId="284"/>
            <ac:spMk id="7" creationId="{11EF253F-26FE-093B-7D30-8A657026F331}"/>
          </ac:spMkLst>
        </pc:spChg>
        <pc:spChg chg="mod">
          <ac:chgData name="Savaliya, Ankita Hasmukhbhai" userId="b28e740c-08db-4f9d-9af6-cb9ee564516a" providerId="ADAL" clId="{458ECBDB-F022-4D24-BD32-615182E51BF1}" dt="2023-12-06T01:48:00.758" v="2520" actId="207"/>
          <ac:spMkLst>
            <pc:docMk/>
            <pc:sldMk cId="1144760682" sldId="284"/>
            <ac:spMk id="8" creationId="{5E680691-7168-CE38-7D8A-7462A6927BAA}"/>
          </ac:spMkLst>
        </pc:spChg>
        <pc:spChg chg="mod">
          <ac:chgData name="Savaliya, Ankita Hasmukhbhai" userId="b28e740c-08db-4f9d-9af6-cb9ee564516a" providerId="ADAL" clId="{458ECBDB-F022-4D24-BD32-615182E51BF1}" dt="2023-12-06T01:51:17.292" v="2579" actId="255"/>
          <ac:spMkLst>
            <pc:docMk/>
            <pc:sldMk cId="1144760682" sldId="284"/>
            <ac:spMk id="10" creationId="{FB6A3A93-B68B-03C6-3A92-F93E571C0E06}"/>
          </ac:spMkLst>
        </pc:spChg>
        <pc:spChg chg="mod">
          <ac:chgData name="Savaliya, Ankita Hasmukhbhai" userId="b28e740c-08db-4f9d-9af6-cb9ee564516a" providerId="ADAL" clId="{458ECBDB-F022-4D24-BD32-615182E51BF1}" dt="2023-12-06T01:48:21.509" v="2523" actId="207"/>
          <ac:spMkLst>
            <pc:docMk/>
            <pc:sldMk cId="1144760682" sldId="284"/>
            <ac:spMk id="11" creationId="{95EAFDE9-3DAB-AFB4-CBC2-B4C375C2FDE6}"/>
          </ac:spMkLst>
        </pc:spChg>
        <pc:spChg chg="mod">
          <ac:chgData name="Savaliya, Ankita Hasmukhbhai" userId="b28e740c-08db-4f9d-9af6-cb9ee564516a" providerId="ADAL" clId="{458ECBDB-F022-4D24-BD32-615182E51BF1}" dt="2023-12-06T01:48:21.509" v="2523" actId="207"/>
          <ac:spMkLst>
            <pc:docMk/>
            <pc:sldMk cId="1144760682" sldId="284"/>
            <ac:spMk id="12" creationId="{0496420F-41EE-9680-11A0-8F99CB66BD35}"/>
          </ac:spMkLst>
        </pc:spChg>
        <pc:spChg chg="mod">
          <ac:chgData name="Savaliya, Ankita Hasmukhbhai" userId="b28e740c-08db-4f9d-9af6-cb9ee564516a" providerId="ADAL" clId="{458ECBDB-F022-4D24-BD32-615182E51BF1}" dt="2023-12-06T01:48:21.509" v="2523" actId="207"/>
          <ac:spMkLst>
            <pc:docMk/>
            <pc:sldMk cId="1144760682" sldId="284"/>
            <ac:spMk id="13" creationId="{A3C0C501-C0F5-08D0-3E80-A060C95D06E8}"/>
          </ac:spMkLst>
        </pc:spChg>
        <pc:spChg chg="mod">
          <ac:chgData name="Savaliya, Ankita Hasmukhbhai" userId="b28e740c-08db-4f9d-9af6-cb9ee564516a" providerId="ADAL" clId="{458ECBDB-F022-4D24-BD32-615182E51BF1}" dt="2023-12-06T20:39:56.390" v="3786" actId="20577"/>
          <ac:spMkLst>
            <pc:docMk/>
            <pc:sldMk cId="1144760682" sldId="284"/>
            <ac:spMk id="15" creationId="{BDABE290-69EF-CDBB-EBB7-40E9C28F5381}"/>
          </ac:spMkLst>
        </pc:spChg>
        <pc:spChg chg="mod">
          <ac:chgData name="Savaliya, Ankita Hasmukhbhai" userId="b28e740c-08db-4f9d-9af6-cb9ee564516a" providerId="ADAL" clId="{458ECBDB-F022-4D24-BD32-615182E51BF1}" dt="2023-12-06T01:48:24.563" v="2524" actId="207"/>
          <ac:spMkLst>
            <pc:docMk/>
            <pc:sldMk cId="1144760682" sldId="284"/>
            <ac:spMk id="16" creationId="{9D430F0B-5AC1-63E7-08E9-FC5338A54B03}"/>
          </ac:spMkLst>
        </pc:spChg>
        <pc:spChg chg="mod">
          <ac:chgData name="Savaliya, Ankita Hasmukhbhai" userId="b28e740c-08db-4f9d-9af6-cb9ee564516a" providerId="ADAL" clId="{458ECBDB-F022-4D24-BD32-615182E51BF1}" dt="2023-12-06T01:48:24.563" v="2524" actId="207"/>
          <ac:spMkLst>
            <pc:docMk/>
            <pc:sldMk cId="1144760682" sldId="284"/>
            <ac:spMk id="17" creationId="{85BD272C-5B52-928C-4D3A-6D9B58892F2C}"/>
          </ac:spMkLst>
        </pc:spChg>
        <pc:spChg chg="mod">
          <ac:chgData name="Savaliya, Ankita Hasmukhbhai" userId="b28e740c-08db-4f9d-9af6-cb9ee564516a" providerId="ADAL" clId="{458ECBDB-F022-4D24-BD32-615182E51BF1}" dt="2023-12-06T01:48:24.563" v="2524" actId="207"/>
          <ac:spMkLst>
            <pc:docMk/>
            <pc:sldMk cId="1144760682" sldId="284"/>
            <ac:spMk id="18" creationId="{BAD53ED3-9425-EA5B-E201-AD5C5F68CE42}"/>
          </ac:spMkLst>
        </pc:spChg>
        <pc:spChg chg="mod">
          <ac:chgData name="Savaliya, Ankita Hasmukhbhai" userId="b28e740c-08db-4f9d-9af6-cb9ee564516a" providerId="ADAL" clId="{458ECBDB-F022-4D24-BD32-615182E51BF1}" dt="2023-12-06T18:50:20.922" v="3691" actId="20577"/>
          <ac:spMkLst>
            <pc:docMk/>
            <pc:sldMk cId="1144760682" sldId="284"/>
            <ac:spMk id="20" creationId="{16A6460E-FF32-67A0-1C2F-803C71B37BB4}"/>
          </ac:spMkLst>
        </pc:spChg>
        <pc:spChg chg="mod">
          <ac:chgData name="Savaliya, Ankita Hasmukhbhai" userId="b28e740c-08db-4f9d-9af6-cb9ee564516a" providerId="ADAL" clId="{458ECBDB-F022-4D24-BD32-615182E51BF1}" dt="2023-12-06T01:48:27.330" v="2525" actId="207"/>
          <ac:spMkLst>
            <pc:docMk/>
            <pc:sldMk cId="1144760682" sldId="284"/>
            <ac:spMk id="21" creationId="{86112248-3198-E20C-27C3-333D9B523330}"/>
          </ac:spMkLst>
        </pc:spChg>
        <pc:spChg chg="mod">
          <ac:chgData name="Savaliya, Ankita Hasmukhbhai" userId="b28e740c-08db-4f9d-9af6-cb9ee564516a" providerId="ADAL" clId="{458ECBDB-F022-4D24-BD32-615182E51BF1}" dt="2023-12-06T01:48:27.330" v="2525" actId="207"/>
          <ac:spMkLst>
            <pc:docMk/>
            <pc:sldMk cId="1144760682" sldId="284"/>
            <ac:spMk id="22" creationId="{70EB1D66-95D0-2A2D-E4D9-7D156EC46AE8}"/>
          </ac:spMkLst>
        </pc:spChg>
        <pc:spChg chg="mod">
          <ac:chgData name="Savaliya, Ankita Hasmukhbhai" userId="b28e740c-08db-4f9d-9af6-cb9ee564516a" providerId="ADAL" clId="{458ECBDB-F022-4D24-BD32-615182E51BF1}" dt="2023-12-06T01:48:27.330" v="2525" actId="207"/>
          <ac:spMkLst>
            <pc:docMk/>
            <pc:sldMk cId="1144760682" sldId="284"/>
            <ac:spMk id="23" creationId="{5AF6BF79-0752-51C7-4A7B-BDD3487EE3A6}"/>
          </ac:spMkLst>
        </pc:spChg>
        <pc:spChg chg="mod">
          <ac:chgData name="Savaliya, Ankita Hasmukhbhai" userId="b28e740c-08db-4f9d-9af6-cb9ee564516a" providerId="ADAL" clId="{458ECBDB-F022-4D24-BD32-615182E51BF1}" dt="2023-12-06T20:09:26.772" v="3754" actId="20577"/>
          <ac:spMkLst>
            <pc:docMk/>
            <pc:sldMk cId="1144760682" sldId="284"/>
            <ac:spMk id="25" creationId="{CE1BDF15-721B-8F18-B888-CE1F6B8BCD28}"/>
          </ac:spMkLst>
        </pc:spChg>
        <pc:spChg chg="mod">
          <ac:chgData name="Savaliya, Ankita Hasmukhbhai" userId="b28e740c-08db-4f9d-9af6-cb9ee564516a" providerId="ADAL" clId="{458ECBDB-F022-4D24-BD32-615182E51BF1}" dt="2023-12-06T01:48:30.135" v="2526" actId="207"/>
          <ac:spMkLst>
            <pc:docMk/>
            <pc:sldMk cId="1144760682" sldId="284"/>
            <ac:spMk id="26" creationId="{8F44BF5D-DCDB-83C7-F93D-BF8DEB444966}"/>
          </ac:spMkLst>
        </pc:spChg>
        <pc:spChg chg="mod">
          <ac:chgData name="Savaliya, Ankita Hasmukhbhai" userId="b28e740c-08db-4f9d-9af6-cb9ee564516a" providerId="ADAL" clId="{458ECBDB-F022-4D24-BD32-615182E51BF1}" dt="2023-12-06T01:48:30.135" v="2526" actId="207"/>
          <ac:spMkLst>
            <pc:docMk/>
            <pc:sldMk cId="1144760682" sldId="284"/>
            <ac:spMk id="27" creationId="{813F9F5B-1B09-2287-CFE5-58CDE85F2AD5}"/>
          </ac:spMkLst>
        </pc:spChg>
        <pc:spChg chg="mod">
          <ac:chgData name="Savaliya, Ankita Hasmukhbhai" userId="b28e740c-08db-4f9d-9af6-cb9ee564516a" providerId="ADAL" clId="{458ECBDB-F022-4D24-BD32-615182E51BF1}" dt="2023-12-06T01:48:30.135" v="2526" actId="207"/>
          <ac:spMkLst>
            <pc:docMk/>
            <pc:sldMk cId="1144760682" sldId="284"/>
            <ac:spMk id="28" creationId="{B31BAFD8-6052-1B9C-61BD-E06E0CF377BF}"/>
          </ac:spMkLst>
        </pc:spChg>
        <pc:spChg chg="add del mod">
          <ac:chgData name="Savaliya, Ankita Hasmukhbhai" userId="b28e740c-08db-4f9d-9af6-cb9ee564516a" providerId="ADAL" clId="{458ECBDB-F022-4D24-BD32-615182E51BF1}" dt="2023-12-06T01:52:55.418" v="2603" actId="22"/>
          <ac:spMkLst>
            <pc:docMk/>
            <pc:sldMk cId="1144760682" sldId="284"/>
            <ac:spMk id="30" creationId="{F9A70056-2D93-82A6-D073-C4CFDECEC995}"/>
          </ac:spMkLst>
        </pc:spChg>
        <pc:spChg chg="add del">
          <ac:chgData name="Savaliya, Ankita Hasmukhbhai" userId="b28e740c-08db-4f9d-9af6-cb9ee564516a" providerId="ADAL" clId="{458ECBDB-F022-4D24-BD32-615182E51BF1}" dt="2023-12-06T01:53:01.304" v="2605" actId="22"/>
          <ac:spMkLst>
            <pc:docMk/>
            <pc:sldMk cId="1144760682" sldId="284"/>
            <ac:spMk id="32" creationId="{10467EAA-334D-8075-D312-43601ECBC2C6}"/>
          </ac:spMkLst>
        </pc:spChg>
        <pc:spChg chg="mod">
          <ac:chgData name="Savaliya, Ankita Hasmukhbhai" userId="b28e740c-08db-4f9d-9af6-cb9ee564516a" providerId="ADAL" clId="{458ECBDB-F022-4D24-BD32-615182E51BF1}" dt="2023-12-06T01:53:16.778" v="2617" actId="20577"/>
          <ac:spMkLst>
            <pc:docMk/>
            <pc:sldMk cId="1144760682" sldId="284"/>
            <ac:spMk id="34" creationId="{EDE8408B-2955-4C31-1E68-E073C88A8244}"/>
          </ac:spMkLst>
        </pc:spChg>
        <pc:spChg chg="mod">
          <ac:chgData name="Savaliya, Ankita Hasmukhbhai" userId="b28e740c-08db-4f9d-9af6-cb9ee564516a" providerId="ADAL" clId="{458ECBDB-F022-4D24-BD32-615182E51BF1}" dt="2023-12-06T01:53:07.396" v="2606"/>
          <ac:spMkLst>
            <pc:docMk/>
            <pc:sldMk cId="1144760682" sldId="284"/>
            <ac:spMk id="35" creationId="{FE8D6C6D-687C-3E52-A82B-F4DEB66E4438}"/>
          </ac:spMkLst>
        </pc:spChg>
        <pc:spChg chg="mod">
          <ac:chgData name="Savaliya, Ankita Hasmukhbhai" userId="b28e740c-08db-4f9d-9af6-cb9ee564516a" providerId="ADAL" clId="{458ECBDB-F022-4D24-BD32-615182E51BF1}" dt="2023-12-06T01:53:07.396" v="2606"/>
          <ac:spMkLst>
            <pc:docMk/>
            <pc:sldMk cId="1144760682" sldId="284"/>
            <ac:spMk id="36" creationId="{56F6E1F7-808D-B42C-46A1-092342F4F949}"/>
          </ac:spMkLst>
        </pc:spChg>
        <pc:spChg chg="mod">
          <ac:chgData name="Savaliya, Ankita Hasmukhbhai" userId="b28e740c-08db-4f9d-9af6-cb9ee564516a" providerId="ADAL" clId="{458ECBDB-F022-4D24-BD32-615182E51BF1}" dt="2023-12-06T01:53:07.396" v="2606"/>
          <ac:spMkLst>
            <pc:docMk/>
            <pc:sldMk cId="1144760682" sldId="284"/>
            <ac:spMk id="37" creationId="{A098E5B0-2786-EEBB-2B92-DD4E5B6F825C}"/>
          </ac:spMkLst>
        </pc:spChg>
        <pc:grpChg chg="add del mod">
          <ac:chgData name="Savaliya, Ankita Hasmukhbhai" userId="b28e740c-08db-4f9d-9af6-cb9ee564516a" providerId="ADAL" clId="{458ECBDB-F022-4D24-BD32-615182E51BF1}" dt="2023-12-06T01:54:42.622" v="2621" actId="1076"/>
          <ac:grpSpMkLst>
            <pc:docMk/>
            <pc:sldMk cId="1144760682" sldId="284"/>
            <ac:grpSpMk id="4" creationId="{09941A73-376E-EECE-7603-B0F3D351C6B2}"/>
          </ac:grpSpMkLst>
        </pc:grpChg>
        <pc:grpChg chg="add mod">
          <ac:chgData name="Savaliya, Ankita Hasmukhbhai" userId="b28e740c-08db-4f9d-9af6-cb9ee564516a" providerId="ADAL" clId="{458ECBDB-F022-4D24-BD32-615182E51BF1}" dt="2023-12-06T01:54:50.151" v="2622" actId="1076"/>
          <ac:grpSpMkLst>
            <pc:docMk/>
            <pc:sldMk cId="1144760682" sldId="284"/>
            <ac:grpSpMk id="9" creationId="{BB4289FA-0AAC-576D-2D47-ACBC1B1253B9}"/>
          </ac:grpSpMkLst>
        </pc:grpChg>
        <pc:grpChg chg="add mod">
          <ac:chgData name="Savaliya, Ankita Hasmukhbhai" userId="b28e740c-08db-4f9d-9af6-cb9ee564516a" providerId="ADAL" clId="{458ECBDB-F022-4D24-BD32-615182E51BF1}" dt="2023-12-06T01:55:02.889" v="2625" actId="1076"/>
          <ac:grpSpMkLst>
            <pc:docMk/>
            <pc:sldMk cId="1144760682" sldId="284"/>
            <ac:grpSpMk id="14" creationId="{88F4CE98-E789-0F52-FE96-9E88F7B627D8}"/>
          </ac:grpSpMkLst>
        </pc:grpChg>
        <pc:grpChg chg="add mod">
          <ac:chgData name="Savaliya, Ankita Hasmukhbhai" userId="b28e740c-08db-4f9d-9af6-cb9ee564516a" providerId="ADAL" clId="{458ECBDB-F022-4D24-BD32-615182E51BF1}" dt="2023-12-06T01:55:11.130" v="2626" actId="1076"/>
          <ac:grpSpMkLst>
            <pc:docMk/>
            <pc:sldMk cId="1144760682" sldId="284"/>
            <ac:grpSpMk id="19" creationId="{F7B0842B-C045-9D9D-A9F7-F9C572D5A84A}"/>
          </ac:grpSpMkLst>
        </pc:grpChg>
        <pc:grpChg chg="add mod">
          <ac:chgData name="Savaliya, Ankita Hasmukhbhai" userId="b28e740c-08db-4f9d-9af6-cb9ee564516a" providerId="ADAL" clId="{458ECBDB-F022-4D24-BD32-615182E51BF1}" dt="2023-12-06T20:09:25.519" v="3752" actId="14100"/>
          <ac:grpSpMkLst>
            <pc:docMk/>
            <pc:sldMk cId="1144760682" sldId="284"/>
            <ac:grpSpMk id="24" creationId="{CA20F2BA-2B42-29FC-6FD1-22F9FF50D8B9}"/>
          </ac:grpSpMkLst>
        </pc:grpChg>
        <pc:grpChg chg="add mod">
          <ac:chgData name="Savaliya, Ankita Hasmukhbhai" userId="b28e740c-08db-4f9d-9af6-cb9ee564516a" providerId="ADAL" clId="{458ECBDB-F022-4D24-BD32-615182E51BF1}" dt="2023-12-06T20:09:24.184" v="3750" actId="1076"/>
          <ac:grpSpMkLst>
            <pc:docMk/>
            <pc:sldMk cId="1144760682" sldId="284"/>
            <ac:grpSpMk id="33" creationId="{CC93F097-8F2C-5A21-20C9-8C6D88FC3531}"/>
          </ac:grpSpMkLst>
        </pc:grpChg>
      </pc:sldChg>
      <pc:sldChg chg="add del">
        <pc:chgData name="Savaliya, Ankita Hasmukhbhai" userId="b28e740c-08db-4f9d-9af6-cb9ee564516a" providerId="ADAL" clId="{458ECBDB-F022-4D24-BD32-615182E51BF1}" dt="2023-12-06T01:06:54.157" v="1973"/>
        <pc:sldMkLst>
          <pc:docMk/>
          <pc:sldMk cId="0" sldId="285"/>
        </pc:sldMkLst>
      </pc:sldChg>
      <pc:sldChg chg="new add del">
        <pc:chgData name="Savaliya, Ankita Hasmukhbhai" userId="b28e740c-08db-4f9d-9af6-cb9ee564516a" providerId="ADAL" clId="{458ECBDB-F022-4D24-BD32-615182E51BF1}" dt="2023-12-06T01:09:45.784" v="1993" actId="2696"/>
        <pc:sldMkLst>
          <pc:docMk/>
          <pc:sldMk cId="3397228890" sldId="285"/>
        </pc:sldMkLst>
      </pc:sldChg>
      <pc:sldChg chg="addSp delSp modSp add mod setBg">
        <pc:chgData name="Savaliya, Ankita Hasmukhbhai" userId="b28e740c-08db-4f9d-9af6-cb9ee564516a" providerId="ADAL" clId="{458ECBDB-F022-4D24-BD32-615182E51BF1}" dt="2023-12-07T02:55:56.858" v="3911" actId="14100"/>
        <pc:sldMkLst>
          <pc:docMk/>
          <pc:sldMk cId="0" sldId="286"/>
        </pc:sldMkLst>
        <pc:spChg chg="mod">
          <ac:chgData name="Savaliya, Ankita Hasmukhbhai" userId="b28e740c-08db-4f9d-9af6-cb9ee564516a" providerId="ADAL" clId="{458ECBDB-F022-4D24-BD32-615182E51BF1}" dt="2023-12-07T02:55:56.858" v="3911" actId="14100"/>
          <ac:spMkLst>
            <pc:docMk/>
            <pc:sldMk cId="0" sldId="286"/>
            <ac:spMk id="914" creationId="{00000000-0000-0000-0000-000000000000}"/>
          </ac:spMkLst>
        </pc:spChg>
        <pc:spChg chg="add del mod">
          <ac:chgData name="Savaliya, Ankita Hasmukhbhai" userId="b28e740c-08db-4f9d-9af6-cb9ee564516a" providerId="ADAL" clId="{458ECBDB-F022-4D24-BD32-615182E51BF1}" dt="2023-12-06T03:44:50.962" v="2704" actId="14100"/>
          <ac:spMkLst>
            <pc:docMk/>
            <pc:sldMk cId="0" sldId="286"/>
            <ac:spMk id="915" creationId="{00000000-0000-0000-0000-000000000000}"/>
          </ac:spMkLst>
        </pc:spChg>
        <pc:spChg chg="mod">
          <ac:chgData name="Savaliya, Ankita Hasmukhbhai" userId="b28e740c-08db-4f9d-9af6-cb9ee564516a" providerId="ADAL" clId="{458ECBDB-F022-4D24-BD32-615182E51BF1}" dt="2023-12-06T01:32:38.199" v="2409" actId="26606"/>
          <ac:spMkLst>
            <pc:docMk/>
            <pc:sldMk cId="0" sldId="286"/>
            <ac:spMk id="916" creationId="{00000000-0000-0000-0000-000000000000}"/>
          </ac:spMkLst>
        </pc:spChg>
        <pc:spChg chg="add del">
          <ac:chgData name="Savaliya, Ankita Hasmukhbhai" userId="b28e740c-08db-4f9d-9af6-cb9ee564516a" providerId="ADAL" clId="{458ECBDB-F022-4D24-BD32-615182E51BF1}" dt="2023-12-06T01:32:38.199" v="2409" actId="26606"/>
          <ac:spMkLst>
            <pc:docMk/>
            <pc:sldMk cId="0" sldId="286"/>
            <ac:spMk id="921" creationId="{CED4ADB3-C6E5-44F4-960B-D8CDEC8E8A29}"/>
          </ac:spMkLst>
        </pc:spChg>
        <pc:spChg chg="add del">
          <ac:chgData name="Savaliya, Ankita Hasmukhbhai" userId="b28e740c-08db-4f9d-9af6-cb9ee564516a" providerId="ADAL" clId="{458ECBDB-F022-4D24-BD32-615182E51BF1}" dt="2023-12-06T01:32:38.199" v="2409" actId="26606"/>
          <ac:spMkLst>
            <pc:docMk/>
            <pc:sldMk cId="0" sldId="286"/>
            <ac:spMk id="927" creationId="{E46B98A5-2874-4160-A801-37F774304EC1}"/>
          </ac:spMkLst>
        </pc:spChg>
        <pc:grpChg chg="add del">
          <ac:chgData name="Savaliya, Ankita Hasmukhbhai" userId="b28e740c-08db-4f9d-9af6-cb9ee564516a" providerId="ADAL" clId="{458ECBDB-F022-4D24-BD32-615182E51BF1}" dt="2023-12-06T01:17:36.988" v="2305" actId="478"/>
          <ac:grpSpMkLst>
            <pc:docMk/>
            <pc:sldMk cId="0" sldId="286"/>
            <ac:grpSpMk id="917" creationId="{00000000-0000-0000-0000-000000000000}"/>
          </ac:grpSpMkLst>
        </pc:grpChg>
        <pc:grpChg chg="add del">
          <ac:chgData name="Savaliya, Ankita Hasmukhbhai" userId="b28e740c-08db-4f9d-9af6-cb9ee564516a" providerId="ADAL" clId="{458ECBDB-F022-4D24-BD32-615182E51BF1}" dt="2023-12-06T01:32:38.199" v="2409" actId="26606"/>
          <ac:grpSpMkLst>
            <pc:docMk/>
            <pc:sldMk cId="0" sldId="286"/>
            <ac:grpSpMk id="923" creationId="{D2A542E6-1924-4FE2-89D1-3CB19468C1F6}"/>
          </ac:grpSpMkLst>
        </pc:grpChg>
        <pc:grpChg chg="add del">
          <ac:chgData name="Savaliya, Ankita Hasmukhbhai" userId="b28e740c-08db-4f9d-9af6-cb9ee564516a" providerId="ADAL" clId="{458ECBDB-F022-4D24-BD32-615182E51BF1}" dt="2023-12-06T01:32:38.199" v="2409" actId="26606"/>
          <ac:grpSpMkLst>
            <pc:docMk/>
            <pc:sldMk cId="0" sldId="286"/>
            <ac:grpSpMk id="929" creationId="{21DDE79B-A5E7-4416-9FDF-A11E385102C9}"/>
          </ac:grpSpMkLst>
        </pc:grpChg>
        <pc:picChg chg="add mod">
          <ac:chgData name="Savaliya, Ankita Hasmukhbhai" userId="b28e740c-08db-4f9d-9af6-cb9ee564516a" providerId="ADAL" clId="{458ECBDB-F022-4D24-BD32-615182E51BF1}" dt="2023-12-06T04:43:06.205" v="3080" actId="14100"/>
          <ac:picMkLst>
            <pc:docMk/>
            <pc:sldMk cId="0" sldId="286"/>
            <ac:picMk id="2050" creationId="{648B8337-2B21-6DE5-BBE1-630A2057410B}"/>
          </ac:picMkLst>
        </pc:picChg>
        <pc:cxnChg chg="mod ord">
          <ac:chgData name="Savaliya, Ankita Hasmukhbhai" userId="b28e740c-08db-4f9d-9af6-cb9ee564516a" providerId="ADAL" clId="{458ECBDB-F022-4D24-BD32-615182E51BF1}" dt="2023-12-06T01:32:38.199" v="2409" actId="26606"/>
          <ac:cxnSpMkLst>
            <pc:docMk/>
            <pc:sldMk cId="0" sldId="286"/>
            <ac:cxnSpMk id="913" creationId="{00000000-0000-0000-0000-000000000000}"/>
          </ac:cxnSpMkLst>
        </pc:cxnChg>
      </pc:sldChg>
      <pc:sldChg chg="addSp delSp modSp new mod setBg">
        <pc:chgData name="Savaliya, Ankita Hasmukhbhai" userId="b28e740c-08db-4f9d-9af6-cb9ee564516a" providerId="ADAL" clId="{458ECBDB-F022-4D24-BD32-615182E51BF1}" dt="2023-12-06T18:48:12.824" v="3677" actId="255"/>
        <pc:sldMkLst>
          <pc:docMk/>
          <pc:sldMk cId="2749144313" sldId="290"/>
        </pc:sldMkLst>
        <pc:spChg chg="del mod">
          <ac:chgData name="Savaliya, Ankita Hasmukhbhai" userId="b28e740c-08db-4f9d-9af6-cb9ee564516a" providerId="ADAL" clId="{458ECBDB-F022-4D24-BD32-615182E51BF1}" dt="2023-12-06T18:47:49.059" v="3675" actId="21"/>
          <ac:spMkLst>
            <pc:docMk/>
            <pc:sldMk cId="2749144313" sldId="290"/>
            <ac:spMk id="2" creationId="{07E672C1-3ACD-0A64-AC23-83F1958F6326}"/>
          </ac:spMkLst>
        </pc:spChg>
        <pc:spChg chg="mod">
          <ac:chgData name="Savaliya, Ankita Hasmukhbhai" userId="b28e740c-08db-4f9d-9af6-cb9ee564516a" providerId="ADAL" clId="{458ECBDB-F022-4D24-BD32-615182E51BF1}" dt="2023-12-06T18:48:12.824" v="3677" actId="255"/>
          <ac:spMkLst>
            <pc:docMk/>
            <pc:sldMk cId="2749144313" sldId="290"/>
            <ac:spMk id="3" creationId="{68832760-1AA9-1D92-5007-E807D130E785}"/>
          </ac:spMkLst>
        </pc:spChg>
        <pc:spChg chg="add">
          <ac:chgData name="Savaliya, Ankita Hasmukhbhai" userId="b28e740c-08db-4f9d-9af6-cb9ee564516a" providerId="ADAL" clId="{458ECBDB-F022-4D24-BD32-615182E51BF1}" dt="2023-12-06T18:47:41.131" v="3674" actId="26606"/>
          <ac:spMkLst>
            <pc:docMk/>
            <pc:sldMk cId="2749144313" sldId="290"/>
            <ac:spMk id="10" creationId="{8DCA398B-8CB4-4C0C-89C6-A8AB6F78D7DD}"/>
          </ac:spMkLst>
        </pc:spChg>
        <pc:spChg chg="add">
          <ac:chgData name="Savaliya, Ankita Hasmukhbhai" userId="b28e740c-08db-4f9d-9af6-cb9ee564516a" providerId="ADAL" clId="{458ECBDB-F022-4D24-BD32-615182E51BF1}" dt="2023-12-06T18:47:41.131" v="3674" actId="26606"/>
          <ac:spMkLst>
            <pc:docMk/>
            <pc:sldMk cId="2749144313" sldId="290"/>
            <ac:spMk id="12" creationId="{9E8345C6-0280-4226-BD83-7333BA6C3AA3}"/>
          </ac:spMkLst>
        </pc:spChg>
        <pc:spChg chg="add">
          <ac:chgData name="Savaliya, Ankita Hasmukhbhai" userId="b28e740c-08db-4f9d-9af6-cb9ee564516a" providerId="ADAL" clId="{458ECBDB-F022-4D24-BD32-615182E51BF1}" dt="2023-12-06T18:47:41.131" v="3674" actId="26606"/>
          <ac:spMkLst>
            <pc:docMk/>
            <pc:sldMk cId="2749144313" sldId="290"/>
            <ac:spMk id="14" creationId="{99823778-D290-4538-B146-1F73C3755C9D}"/>
          </ac:spMkLst>
        </pc:spChg>
        <pc:picChg chg="add mod ord">
          <ac:chgData name="Savaliya, Ankita Hasmukhbhai" userId="b28e740c-08db-4f9d-9af6-cb9ee564516a" providerId="ADAL" clId="{458ECBDB-F022-4D24-BD32-615182E51BF1}" dt="2023-12-06T18:47:41.131" v="3674" actId="26606"/>
          <ac:picMkLst>
            <pc:docMk/>
            <pc:sldMk cId="2749144313" sldId="290"/>
            <ac:picMk id="5" creationId="{93AD46AF-7534-2065-5305-B03139FB2552}"/>
          </ac:picMkLst>
        </pc:picChg>
      </pc:sldChg>
      <pc:sldChg chg="addSp delSp modSp add mod">
        <pc:chgData name="Savaliya, Ankita Hasmukhbhai" userId="b28e740c-08db-4f9d-9af6-cb9ee564516a" providerId="ADAL" clId="{458ECBDB-F022-4D24-BD32-615182E51BF1}" dt="2023-12-07T03:26:07.752" v="4631" actId="2711"/>
        <pc:sldMkLst>
          <pc:docMk/>
          <pc:sldMk cId="3531015134" sldId="291"/>
        </pc:sldMkLst>
        <pc:spChg chg="add del mod">
          <ac:chgData name="Savaliya, Ankita Hasmukhbhai" userId="b28e740c-08db-4f9d-9af6-cb9ee564516a" providerId="ADAL" clId="{458ECBDB-F022-4D24-BD32-615182E51BF1}" dt="2023-12-07T03:12:46.514" v="4426" actId="26606"/>
          <ac:spMkLst>
            <pc:docMk/>
            <pc:sldMk cId="3531015134" sldId="291"/>
            <ac:spMk id="5" creationId="{A6157E35-D7D0-B3C0-B13E-F4496DFFEF3E}"/>
          </ac:spMkLst>
        </pc:spChg>
        <pc:spChg chg="add mod">
          <ac:chgData name="Savaliya, Ankita Hasmukhbhai" userId="b28e740c-08db-4f9d-9af6-cb9ee564516a" providerId="ADAL" clId="{458ECBDB-F022-4D24-BD32-615182E51BF1}" dt="2023-12-07T03:17:44.813" v="4499" actId="113"/>
          <ac:spMkLst>
            <pc:docMk/>
            <pc:sldMk cId="3531015134" sldId="291"/>
            <ac:spMk id="9" creationId="{77C6128B-2AEE-8034-4F36-7AF6264ABC43}"/>
          </ac:spMkLst>
        </pc:spChg>
        <pc:spChg chg="add mod">
          <ac:chgData name="Savaliya, Ankita Hasmukhbhai" userId="b28e740c-08db-4f9d-9af6-cb9ee564516a" providerId="ADAL" clId="{458ECBDB-F022-4D24-BD32-615182E51BF1}" dt="2023-12-07T03:25:35.093" v="4628" actId="1076"/>
          <ac:spMkLst>
            <pc:docMk/>
            <pc:sldMk cId="3531015134" sldId="291"/>
            <ac:spMk id="10" creationId="{7DF59BFF-BDCC-B23A-FA33-D176043B5A03}"/>
          </ac:spMkLst>
        </pc:spChg>
        <pc:spChg chg="add mod">
          <ac:chgData name="Savaliya, Ankita Hasmukhbhai" userId="b28e740c-08db-4f9d-9af6-cb9ee564516a" providerId="ADAL" clId="{458ECBDB-F022-4D24-BD32-615182E51BF1}" dt="2023-12-07T03:26:07.752" v="4631" actId="2711"/>
          <ac:spMkLst>
            <pc:docMk/>
            <pc:sldMk cId="3531015134" sldId="291"/>
            <ac:spMk id="13" creationId="{EFA6DA21-0686-D68F-C772-F627D243FE53}"/>
          </ac:spMkLst>
        </pc:spChg>
        <pc:graphicFrameChg chg="add del mod">
          <ac:chgData name="Savaliya, Ankita Hasmukhbhai" userId="b28e740c-08db-4f9d-9af6-cb9ee564516a" providerId="ADAL" clId="{458ECBDB-F022-4D24-BD32-615182E51BF1}" dt="2023-12-07T03:24:27.531" v="4530" actId="21"/>
          <ac:graphicFrameMkLst>
            <pc:docMk/>
            <pc:sldMk cId="3531015134" sldId="291"/>
            <ac:graphicFrameMk id="8" creationId="{737E8B11-4F5C-C32C-251C-F060E975060C}"/>
          </ac:graphicFrameMkLst>
        </pc:graphicFrameChg>
        <pc:graphicFrameChg chg="del mod">
          <ac:chgData name="Savaliya, Ankita Hasmukhbhai" userId="b28e740c-08db-4f9d-9af6-cb9ee564516a" providerId="ADAL" clId="{458ECBDB-F022-4D24-BD32-615182E51BF1}" dt="2023-12-07T03:04:02.423" v="4070" actId="21"/>
          <ac:graphicFrameMkLst>
            <pc:docMk/>
            <pc:sldMk cId="3531015134" sldId="291"/>
            <ac:graphicFrameMk id="1032" creationId="{7FC40FA5-781D-AD4E-F538-BBA8667C8016}"/>
          </ac:graphicFrameMkLst>
        </pc:graphicFrameChg>
        <pc:picChg chg="mod">
          <ac:chgData name="Savaliya, Ankita Hasmukhbhai" userId="b28e740c-08db-4f9d-9af6-cb9ee564516a" providerId="ADAL" clId="{458ECBDB-F022-4D24-BD32-615182E51BF1}" dt="2023-12-07T03:20:52.966" v="4528" actId="14100"/>
          <ac:picMkLst>
            <pc:docMk/>
            <pc:sldMk cId="3531015134" sldId="291"/>
            <ac:picMk id="4" creationId="{91E2B6CC-2FFA-E5AE-56A2-830E0AE93706}"/>
          </ac:picMkLst>
        </pc:picChg>
        <pc:picChg chg="mod">
          <ac:chgData name="Savaliya, Ankita Hasmukhbhai" userId="b28e740c-08db-4f9d-9af6-cb9ee564516a" providerId="ADAL" clId="{458ECBDB-F022-4D24-BD32-615182E51BF1}" dt="2023-12-07T03:09:48.968" v="4367" actId="1076"/>
          <ac:picMkLst>
            <pc:docMk/>
            <pc:sldMk cId="3531015134" sldId="291"/>
            <ac:picMk id="6" creationId="{96D4E5DC-E1E6-1E20-E6C0-DD431990270B}"/>
          </ac:picMkLst>
        </pc:picChg>
        <pc:picChg chg="add del">
          <ac:chgData name="Savaliya, Ankita Hasmukhbhai" userId="b28e740c-08db-4f9d-9af6-cb9ee564516a" providerId="ADAL" clId="{458ECBDB-F022-4D24-BD32-615182E51BF1}" dt="2023-12-07T03:11:21.873" v="4414"/>
          <ac:picMkLst>
            <pc:docMk/>
            <pc:sldMk cId="3531015134" sldId="291"/>
            <ac:picMk id="7" creationId="{FD2B0433-8116-BD82-7956-73A93A23088C}"/>
          </ac:picMkLst>
        </pc:picChg>
        <pc:picChg chg="add mod">
          <ac:chgData name="Savaliya, Ankita Hasmukhbhai" userId="b28e740c-08db-4f9d-9af6-cb9ee564516a" providerId="ADAL" clId="{458ECBDB-F022-4D24-BD32-615182E51BF1}" dt="2023-12-07T03:25:41.010" v="4629" actId="1076"/>
          <ac:picMkLst>
            <pc:docMk/>
            <pc:sldMk cId="3531015134" sldId="291"/>
            <ac:picMk id="11" creationId="{D6636CA6-F628-05F6-9B82-10F5AAD7141B}"/>
          </ac:picMkLst>
        </pc:picChg>
      </pc:sldChg>
      <pc:sldChg chg="add del">
        <pc:chgData name="Savaliya, Ankita Hasmukhbhai" userId="b28e740c-08db-4f9d-9af6-cb9ee564516a" providerId="ADAL" clId="{458ECBDB-F022-4D24-BD32-615182E51BF1}" dt="2023-12-06T00:53:54.395" v="1877" actId="2696"/>
        <pc:sldMkLst>
          <pc:docMk/>
          <pc:sldMk cId="3148822504" sldId="347"/>
        </pc:sldMkLst>
      </pc:sldChg>
      <pc:sldChg chg="delSp add del mod ord">
        <pc:chgData name="Savaliya, Ankita Hasmukhbhai" userId="b28e740c-08db-4f9d-9af6-cb9ee564516a" providerId="ADAL" clId="{458ECBDB-F022-4D24-BD32-615182E51BF1}" dt="2023-12-06T00:58:29.237" v="1946" actId="2696"/>
        <pc:sldMkLst>
          <pc:docMk/>
          <pc:sldMk cId="3401513629" sldId="347"/>
        </pc:sldMkLst>
        <pc:spChg chg="del">
          <ac:chgData name="Savaliya, Ankita Hasmukhbhai" userId="b28e740c-08db-4f9d-9af6-cb9ee564516a" providerId="ADAL" clId="{458ECBDB-F022-4D24-BD32-615182E51BF1}" dt="2023-12-06T00:55:20.135" v="1881" actId="478"/>
          <ac:spMkLst>
            <pc:docMk/>
            <pc:sldMk cId="3401513629" sldId="347"/>
            <ac:spMk id="18" creationId="{F30772F1-0387-4E84-9558-29A5AB3D4650}"/>
          </ac:spMkLst>
        </pc:spChg>
        <pc:spChg chg="del">
          <ac:chgData name="Savaliya, Ankita Hasmukhbhai" userId="b28e740c-08db-4f9d-9af6-cb9ee564516a" providerId="ADAL" clId="{458ECBDB-F022-4D24-BD32-615182E51BF1}" dt="2023-12-06T00:55:26.557" v="1883" actId="478"/>
          <ac:spMkLst>
            <pc:docMk/>
            <pc:sldMk cId="3401513629" sldId="347"/>
            <ac:spMk id="21" creationId="{03192312-6701-4775-A5D9-47BFCC10A0F3}"/>
          </ac:spMkLst>
        </pc:spChg>
        <pc:spChg chg="del">
          <ac:chgData name="Savaliya, Ankita Hasmukhbhai" userId="b28e740c-08db-4f9d-9af6-cb9ee564516a" providerId="ADAL" clId="{458ECBDB-F022-4D24-BD32-615182E51BF1}" dt="2023-12-06T00:55:29.673" v="1884" actId="478"/>
          <ac:spMkLst>
            <pc:docMk/>
            <pc:sldMk cId="3401513629" sldId="347"/>
            <ac:spMk id="24" creationId="{34B3F718-B0F9-4A07-B543-C13947069E0A}"/>
          </ac:spMkLst>
        </pc:spChg>
        <pc:spChg chg="del">
          <ac:chgData name="Savaliya, Ankita Hasmukhbhai" userId="b28e740c-08db-4f9d-9af6-cb9ee564516a" providerId="ADAL" clId="{458ECBDB-F022-4D24-BD32-615182E51BF1}" dt="2023-12-06T00:55:23.392" v="1882" actId="478"/>
          <ac:spMkLst>
            <pc:docMk/>
            <pc:sldMk cId="3401513629" sldId="347"/>
            <ac:spMk id="30" creationId="{DD4BD124-57AD-41C4-8DF9-AFC38157A80F}"/>
          </ac:spMkLst>
        </pc:spChg>
        <pc:grpChg chg="del">
          <ac:chgData name="Savaliya, Ankita Hasmukhbhai" userId="b28e740c-08db-4f9d-9af6-cb9ee564516a" providerId="ADAL" clId="{458ECBDB-F022-4D24-BD32-615182E51BF1}" dt="2023-12-06T00:55:20.135" v="1881" actId="478"/>
          <ac:grpSpMkLst>
            <pc:docMk/>
            <pc:sldMk cId="3401513629" sldId="347"/>
            <ac:grpSpMk id="16" creationId="{DD799B58-E941-49A7-A0F3-149833BEC463}"/>
          </ac:grpSpMkLst>
        </pc:grpChg>
        <pc:grpChg chg="del">
          <ac:chgData name="Savaliya, Ankita Hasmukhbhai" userId="b28e740c-08db-4f9d-9af6-cb9ee564516a" providerId="ADAL" clId="{458ECBDB-F022-4D24-BD32-615182E51BF1}" dt="2023-12-06T00:55:26.557" v="1883" actId="478"/>
          <ac:grpSpMkLst>
            <pc:docMk/>
            <pc:sldMk cId="3401513629" sldId="347"/>
            <ac:grpSpMk id="19" creationId="{457A437A-F1AE-4E6C-8E3F-221F3FC26BEB}"/>
          </ac:grpSpMkLst>
        </pc:grpChg>
        <pc:grpChg chg="del">
          <ac:chgData name="Savaliya, Ankita Hasmukhbhai" userId="b28e740c-08db-4f9d-9af6-cb9ee564516a" providerId="ADAL" clId="{458ECBDB-F022-4D24-BD32-615182E51BF1}" dt="2023-12-06T00:55:29.673" v="1884" actId="478"/>
          <ac:grpSpMkLst>
            <pc:docMk/>
            <pc:sldMk cId="3401513629" sldId="347"/>
            <ac:grpSpMk id="22" creationId="{E569440F-4DEA-47DE-8EB1-5DAE3746CE87}"/>
          </ac:grpSpMkLst>
        </pc:grpChg>
        <pc:grpChg chg="del">
          <ac:chgData name="Savaliya, Ankita Hasmukhbhai" userId="b28e740c-08db-4f9d-9af6-cb9ee564516a" providerId="ADAL" clId="{458ECBDB-F022-4D24-BD32-615182E51BF1}" dt="2023-12-06T00:55:23.392" v="1882" actId="478"/>
          <ac:grpSpMkLst>
            <pc:docMk/>
            <pc:sldMk cId="3401513629" sldId="347"/>
            <ac:grpSpMk id="28" creationId="{9F7DB44C-5084-40DA-B82D-70CC45D82715}"/>
          </ac:grpSpMkLst>
        </pc:grpChg>
      </pc:sldChg>
      <pc:sldChg chg="addSp delSp modSp new del mod">
        <pc:chgData name="Savaliya, Ankita Hasmukhbhai" userId="b28e740c-08db-4f9d-9af6-cb9ee564516a" providerId="ADAL" clId="{458ECBDB-F022-4D24-BD32-615182E51BF1}" dt="2023-12-06T00:58:32.371" v="1947" actId="2696"/>
        <pc:sldMkLst>
          <pc:docMk/>
          <pc:sldMk cId="4281089873" sldId="348"/>
        </pc:sldMkLst>
        <pc:spChg chg="mod">
          <ac:chgData name="Savaliya, Ankita Hasmukhbhai" userId="b28e740c-08db-4f9d-9af6-cb9ee564516a" providerId="ADAL" clId="{458ECBDB-F022-4D24-BD32-615182E51BF1}" dt="2023-12-06T00:56:05" v="1895" actId="20577"/>
          <ac:spMkLst>
            <pc:docMk/>
            <pc:sldMk cId="4281089873" sldId="348"/>
            <ac:spMk id="2" creationId="{F824ED5E-A3D1-5584-B766-6D621BD34B45}"/>
          </ac:spMkLst>
        </pc:spChg>
        <pc:spChg chg="del mod">
          <ac:chgData name="Savaliya, Ankita Hasmukhbhai" userId="b28e740c-08db-4f9d-9af6-cb9ee564516a" providerId="ADAL" clId="{458ECBDB-F022-4D24-BD32-615182E51BF1}" dt="2023-12-06T00:56:30.154" v="1910"/>
          <ac:spMkLst>
            <pc:docMk/>
            <pc:sldMk cId="4281089873" sldId="348"/>
            <ac:spMk id="3" creationId="{D2412C3E-9318-BD0F-D5BC-50186E6B7DD0}"/>
          </ac:spMkLst>
        </pc:spChg>
        <pc:spChg chg="add mod">
          <ac:chgData name="Savaliya, Ankita Hasmukhbhai" userId="b28e740c-08db-4f9d-9af6-cb9ee564516a" providerId="ADAL" clId="{458ECBDB-F022-4D24-BD32-615182E51BF1}" dt="2023-12-06T00:57:32.513" v="1928" actId="5793"/>
          <ac:spMkLst>
            <pc:docMk/>
            <pc:sldMk cId="4281089873" sldId="348"/>
            <ac:spMk id="4" creationId="{38EA6E48-8FA9-8D57-F060-E7A6AFD5B0ED}"/>
          </ac:spMkLst>
        </pc:spChg>
        <pc:spChg chg="add del mod">
          <ac:chgData name="Savaliya, Ankita Hasmukhbhai" userId="b28e740c-08db-4f9d-9af6-cb9ee564516a" providerId="ADAL" clId="{458ECBDB-F022-4D24-BD32-615182E51BF1}" dt="2023-12-06T00:57:40.083" v="1929" actId="478"/>
          <ac:spMkLst>
            <pc:docMk/>
            <pc:sldMk cId="4281089873" sldId="348"/>
            <ac:spMk id="5" creationId="{6DC24307-1C75-6E01-BBCA-4364CDAB0C96}"/>
          </ac:spMkLst>
        </pc:spChg>
        <pc:spChg chg="add mod">
          <ac:chgData name="Savaliya, Ankita Hasmukhbhai" userId="b28e740c-08db-4f9d-9af6-cb9ee564516a" providerId="ADAL" clId="{458ECBDB-F022-4D24-BD32-615182E51BF1}" dt="2023-12-06T00:58:24.337" v="1945" actId="207"/>
          <ac:spMkLst>
            <pc:docMk/>
            <pc:sldMk cId="4281089873" sldId="348"/>
            <ac:spMk id="6" creationId="{9E981355-9444-2588-4293-DDD13071BA27}"/>
          </ac:spMkLst>
        </pc:spChg>
      </pc:sldChg>
      <pc:sldMasterChg chg="setBg addSldLayout delSldLayout">
        <pc:chgData name="Savaliya, Ankita Hasmukhbhai" userId="b28e740c-08db-4f9d-9af6-cb9ee564516a" providerId="ADAL" clId="{458ECBDB-F022-4D24-BD32-615182E51BF1}" dt="2023-12-06T00:58:29.237" v="1946" actId="2696"/>
        <pc:sldMasterMkLst>
          <pc:docMk/>
          <pc:sldMasterMk cId="1718192570" sldId="2147483648"/>
        </pc:sldMasterMkLst>
        <pc:sldLayoutChg chg="del">
          <pc:chgData name="Savaliya, Ankita Hasmukhbhai" userId="b28e740c-08db-4f9d-9af6-cb9ee564516a" providerId="ADAL" clId="{458ECBDB-F022-4D24-BD32-615182E51BF1}" dt="2023-12-06T00:53:54.395" v="1877" actId="2696"/>
          <pc:sldLayoutMkLst>
            <pc:docMk/>
            <pc:sldMasterMk cId="1718192570" sldId="2147483648"/>
            <pc:sldLayoutMk cId="433894631" sldId="2147483660"/>
          </pc:sldLayoutMkLst>
        </pc:sldLayoutChg>
        <pc:sldLayoutChg chg="add del">
          <pc:chgData name="Savaliya, Ankita Hasmukhbhai" userId="b28e740c-08db-4f9d-9af6-cb9ee564516a" providerId="ADAL" clId="{458ECBDB-F022-4D24-BD32-615182E51BF1}" dt="2023-12-06T00:58:29.237" v="1946" actId="2696"/>
          <pc:sldLayoutMkLst>
            <pc:docMk/>
            <pc:sldMasterMk cId="1718192570" sldId="2147483648"/>
            <pc:sldLayoutMk cId="3386021513" sldId="2147483660"/>
          </pc:sldLayoutMkLst>
        </pc:sldLayoutChg>
      </pc:sldMasterChg>
    </pc:docChg>
  </pc:docChgLst>
  <pc:docChgLst>
    <pc:chgData name="Mach, An G" userId="a4593ef2-b091-46cb-a698-dee7d3e00fa8" providerId="ADAL" clId="{A4333C25-B92A-448C-A1E3-665A714E8A65}"/>
    <pc:docChg chg="undo redo custSel addSld modSld">
      <pc:chgData name="Mach, An G" userId="a4593ef2-b091-46cb-a698-dee7d3e00fa8" providerId="ADAL" clId="{A4333C25-B92A-448C-A1E3-665A714E8A65}" dt="2023-12-08T03:51:24.589" v="727" actId="20577"/>
      <pc:docMkLst>
        <pc:docMk/>
      </pc:docMkLst>
      <pc:sldChg chg="modSp mod">
        <pc:chgData name="Mach, An G" userId="a4593ef2-b091-46cb-a698-dee7d3e00fa8" providerId="ADAL" clId="{A4333C25-B92A-448C-A1E3-665A714E8A65}" dt="2023-12-03T05:06:57.475" v="48" actId="5793"/>
        <pc:sldMkLst>
          <pc:docMk/>
          <pc:sldMk cId="3184844032" sldId="257"/>
        </pc:sldMkLst>
        <pc:spChg chg="mod">
          <ac:chgData name="Mach, An G" userId="a4593ef2-b091-46cb-a698-dee7d3e00fa8" providerId="ADAL" clId="{A4333C25-B92A-448C-A1E3-665A714E8A65}" dt="2023-12-03T05:06:50.171" v="19" actId="20577"/>
          <ac:spMkLst>
            <pc:docMk/>
            <pc:sldMk cId="3184844032" sldId="257"/>
            <ac:spMk id="2" creationId="{D6DE18E8-5324-7EC4-9612-E7463AACFCA4}"/>
          </ac:spMkLst>
        </pc:spChg>
        <pc:spChg chg="mod">
          <ac:chgData name="Mach, An G" userId="a4593ef2-b091-46cb-a698-dee7d3e00fa8" providerId="ADAL" clId="{A4333C25-B92A-448C-A1E3-665A714E8A65}" dt="2023-12-03T05:06:57.475" v="48" actId="5793"/>
          <ac:spMkLst>
            <pc:docMk/>
            <pc:sldMk cId="3184844032" sldId="257"/>
            <ac:spMk id="3" creationId="{B3D2FBAA-7E94-6A6B-86E6-5F5E38A3FF34}"/>
          </ac:spMkLst>
        </pc:spChg>
      </pc:sldChg>
      <pc:sldChg chg="modSp mod">
        <pc:chgData name="Mach, An G" userId="a4593ef2-b091-46cb-a698-dee7d3e00fa8" providerId="ADAL" clId="{A4333C25-B92A-448C-A1E3-665A714E8A65}" dt="2023-12-03T05:07:23.311" v="125" actId="20577"/>
        <pc:sldMkLst>
          <pc:docMk/>
          <pc:sldMk cId="257127926" sldId="258"/>
        </pc:sldMkLst>
        <pc:spChg chg="mod">
          <ac:chgData name="Mach, An G" userId="a4593ef2-b091-46cb-a698-dee7d3e00fa8" providerId="ADAL" clId="{A4333C25-B92A-448C-A1E3-665A714E8A65}" dt="2023-12-03T05:07:12.134" v="69" actId="20577"/>
          <ac:spMkLst>
            <pc:docMk/>
            <pc:sldMk cId="257127926" sldId="258"/>
            <ac:spMk id="2" creationId="{B38044E5-47FA-E49C-97D8-264B465071AC}"/>
          </ac:spMkLst>
        </pc:spChg>
        <pc:spChg chg="mod">
          <ac:chgData name="Mach, An G" userId="a4593ef2-b091-46cb-a698-dee7d3e00fa8" providerId="ADAL" clId="{A4333C25-B92A-448C-A1E3-665A714E8A65}" dt="2023-12-03T05:07:23.311" v="125" actId="20577"/>
          <ac:spMkLst>
            <pc:docMk/>
            <pc:sldMk cId="257127926" sldId="258"/>
            <ac:spMk id="3" creationId="{007FC9E0-DDB5-FE11-18AE-F4A3B7E0C63B}"/>
          </ac:spMkLst>
        </pc:spChg>
      </pc:sldChg>
      <pc:sldChg chg="modSp mod">
        <pc:chgData name="Mach, An G" userId="a4593ef2-b091-46cb-a698-dee7d3e00fa8" providerId="ADAL" clId="{A4333C25-B92A-448C-A1E3-665A714E8A65}" dt="2023-12-03T05:07:29.277" v="142" actId="20577"/>
        <pc:sldMkLst>
          <pc:docMk/>
          <pc:sldMk cId="1246685350" sldId="259"/>
        </pc:sldMkLst>
        <pc:spChg chg="mod">
          <ac:chgData name="Mach, An G" userId="a4593ef2-b091-46cb-a698-dee7d3e00fa8" providerId="ADAL" clId="{A4333C25-B92A-448C-A1E3-665A714E8A65}" dt="2023-12-03T05:07:29.277" v="142" actId="20577"/>
          <ac:spMkLst>
            <pc:docMk/>
            <pc:sldMk cId="1246685350" sldId="259"/>
            <ac:spMk id="2" creationId="{958D6111-45E0-37D6-0498-D2C24C308CEC}"/>
          </ac:spMkLst>
        </pc:spChg>
      </pc:sldChg>
      <pc:sldChg chg="modSp mod">
        <pc:chgData name="Mach, An G" userId="a4593ef2-b091-46cb-a698-dee7d3e00fa8" providerId="ADAL" clId="{A4333C25-B92A-448C-A1E3-665A714E8A65}" dt="2023-12-07T04:49:22.424" v="700" actId="108"/>
        <pc:sldMkLst>
          <pc:docMk/>
          <pc:sldMk cId="760586671" sldId="260"/>
        </pc:sldMkLst>
        <pc:spChg chg="mod">
          <ac:chgData name="Mach, An G" userId="a4593ef2-b091-46cb-a698-dee7d3e00fa8" providerId="ADAL" clId="{A4333C25-B92A-448C-A1E3-665A714E8A65}" dt="2023-12-07T04:49:22.424" v="700" actId="108"/>
          <ac:spMkLst>
            <pc:docMk/>
            <pc:sldMk cId="760586671" sldId="260"/>
            <ac:spMk id="2" creationId="{225D7C92-ACFD-DBC0-86CF-9E63F2F2B625}"/>
          </ac:spMkLst>
        </pc:spChg>
      </pc:sldChg>
      <pc:sldChg chg="addSp delSp modSp mod">
        <pc:chgData name="Mach, An G" userId="a4593ef2-b091-46cb-a698-dee7d3e00fa8" providerId="ADAL" clId="{A4333C25-B92A-448C-A1E3-665A714E8A65}" dt="2023-12-07T04:50:27.168" v="715" actId="478"/>
        <pc:sldMkLst>
          <pc:docMk/>
          <pc:sldMk cId="3373889270" sldId="261"/>
        </pc:sldMkLst>
        <pc:spChg chg="add del mod">
          <ac:chgData name="Mach, An G" userId="a4593ef2-b091-46cb-a698-dee7d3e00fa8" providerId="ADAL" clId="{A4333C25-B92A-448C-A1E3-665A714E8A65}" dt="2023-12-07T04:50:24.285" v="713" actId="478"/>
          <ac:spMkLst>
            <pc:docMk/>
            <pc:sldMk cId="3373889270" sldId="261"/>
            <ac:spMk id="2" creationId="{76C02C2F-A915-604A-C323-84F8096825C6}"/>
          </ac:spMkLst>
        </pc:spChg>
        <pc:spChg chg="add del mod">
          <ac:chgData name="Mach, An G" userId="a4593ef2-b091-46cb-a698-dee7d3e00fa8" providerId="ADAL" clId="{A4333C25-B92A-448C-A1E3-665A714E8A65}" dt="2023-12-06T02:44:46.678" v="342" actId="20577"/>
          <ac:spMkLst>
            <pc:docMk/>
            <pc:sldMk cId="3373889270" sldId="261"/>
            <ac:spMk id="3" creationId="{FFB7E6B9-3CDC-8EE8-56C1-EEC003786482}"/>
          </ac:spMkLst>
        </pc:spChg>
        <pc:spChg chg="add del mod">
          <ac:chgData name="Mach, An G" userId="a4593ef2-b091-46cb-a698-dee7d3e00fa8" providerId="ADAL" clId="{A4333C25-B92A-448C-A1E3-665A714E8A65}" dt="2023-12-07T04:50:27.168" v="715" actId="478"/>
          <ac:spMkLst>
            <pc:docMk/>
            <pc:sldMk cId="3373889270" sldId="261"/>
            <ac:spMk id="6" creationId="{01E0D2C9-7A5E-5EE8-5167-207381C5106D}"/>
          </ac:spMkLst>
        </pc:spChg>
        <pc:spChg chg="add del mod">
          <ac:chgData name="Mach, An G" userId="a4593ef2-b091-46cb-a698-dee7d3e00fa8" providerId="ADAL" clId="{A4333C25-B92A-448C-A1E3-665A714E8A65}" dt="2023-12-06T02:41:14.896" v="284" actId="478"/>
          <ac:spMkLst>
            <pc:docMk/>
            <pc:sldMk cId="3373889270" sldId="261"/>
            <ac:spMk id="6" creationId="{75092751-9BF8-9D5C-EB2A-B22C8DBE1FA6}"/>
          </ac:spMkLst>
        </pc:spChg>
        <pc:spChg chg="add mod">
          <ac:chgData name="Mach, An G" userId="a4593ef2-b091-46cb-a698-dee7d3e00fa8" providerId="ADAL" clId="{A4333C25-B92A-448C-A1E3-665A714E8A65}" dt="2023-12-07T04:50:24.710" v="714"/>
          <ac:spMkLst>
            <pc:docMk/>
            <pc:sldMk cId="3373889270" sldId="261"/>
            <ac:spMk id="7" creationId="{AE583A3A-9FDC-48D2-974A-339B99400CAC}"/>
          </ac:spMkLst>
        </pc:spChg>
        <pc:picChg chg="add mod">
          <ac:chgData name="Mach, An G" userId="a4593ef2-b091-46cb-a698-dee7d3e00fa8" providerId="ADAL" clId="{A4333C25-B92A-448C-A1E3-665A714E8A65}" dt="2023-12-06T02:41:35.153" v="295" actId="1076"/>
          <ac:picMkLst>
            <pc:docMk/>
            <pc:sldMk cId="3373889270" sldId="261"/>
            <ac:picMk id="5" creationId="{D6A781A6-1531-E6DE-8B9C-3AB9188C22D7}"/>
          </ac:picMkLst>
        </pc:picChg>
      </pc:sldChg>
      <pc:sldChg chg="modSp new mod">
        <pc:chgData name="Mach, An G" userId="a4593ef2-b091-46cb-a698-dee7d3e00fa8" providerId="ADAL" clId="{A4333C25-B92A-448C-A1E3-665A714E8A65}" dt="2023-12-03T05:08:00.793" v="200" actId="20577"/>
        <pc:sldMkLst>
          <pc:docMk/>
          <pc:sldMk cId="4253317315" sldId="262"/>
        </pc:sldMkLst>
        <pc:spChg chg="mod">
          <ac:chgData name="Mach, An G" userId="a4593ef2-b091-46cb-a698-dee7d3e00fa8" providerId="ADAL" clId="{A4333C25-B92A-448C-A1E3-665A714E8A65}" dt="2023-12-03T05:08:00.793" v="200" actId="20577"/>
          <ac:spMkLst>
            <pc:docMk/>
            <pc:sldMk cId="4253317315" sldId="262"/>
            <ac:spMk id="2" creationId="{035E4447-094A-A4AA-81BC-D09C2E1AFA20}"/>
          </ac:spMkLst>
        </pc:spChg>
      </pc:sldChg>
      <pc:sldChg chg="addSp delSp modSp add mod">
        <pc:chgData name="Mach, An G" userId="a4593ef2-b091-46cb-a698-dee7d3e00fa8" providerId="ADAL" clId="{A4333C25-B92A-448C-A1E3-665A714E8A65}" dt="2023-12-07T04:50:19.248" v="712"/>
        <pc:sldMkLst>
          <pc:docMk/>
          <pc:sldMk cId="1301209186" sldId="263"/>
        </pc:sldMkLst>
        <pc:spChg chg="del">
          <ac:chgData name="Mach, An G" userId="a4593ef2-b091-46cb-a698-dee7d3e00fa8" providerId="ADAL" clId="{A4333C25-B92A-448C-A1E3-665A714E8A65}" dt="2023-12-06T02:44:00.458" v="325" actId="478"/>
          <ac:spMkLst>
            <pc:docMk/>
            <pc:sldMk cId="1301209186" sldId="263"/>
            <ac:spMk id="2" creationId="{76C02C2F-A915-604A-C323-84F8096825C6}"/>
          </ac:spMkLst>
        </pc:spChg>
        <pc:spChg chg="add mod">
          <ac:chgData name="Mach, An G" userId="a4593ef2-b091-46cb-a698-dee7d3e00fa8" providerId="ADAL" clId="{A4333C25-B92A-448C-A1E3-665A714E8A65}" dt="2023-12-07T04:50:19.248" v="712"/>
          <ac:spMkLst>
            <pc:docMk/>
            <pc:sldMk cId="1301209186" sldId="263"/>
            <ac:spMk id="2" creationId="{95305DEB-28F2-643F-B5F9-16D1D4949959}"/>
          </ac:spMkLst>
        </pc:spChg>
        <pc:spChg chg="del">
          <ac:chgData name="Mach, An G" userId="a4593ef2-b091-46cb-a698-dee7d3e00fa8" providerId="ADAL" clId="{A4333C25-B92A-448C-A1E3-665A714E8A65}" dt="2023-12-06T02:44:04.216" v="328" actId="478"/>
          <ac:spMkLst>
            <pc:docMk/>
            <pc:sldMk cId="1301209186" sldId="263"/>
            <ac:spMk id="3" creationId="{FFB7E6B9-3CDC-8EE8-56C1-EEC003786482}"/>
          </ac:spMkLst>
        </pc:spChg>
        <pc:spChg chg="add del mod">
          <ac:chgData name="Mach, An G" userId="a4593ef2-b091-46cb-a698-dee7d3e00fa8" providerId="ADAL" clId="{A4333C25-B92A-448C-A1E3-665A714E8A65}" dt="2023-12-06T02:44:03.093" v="327" actId="478"/>
          <ac:spMkLst>
            <pc:docMk/>
            <pc:sldMk cId="1301209186" sldId="263"/>
            <ac:spMk id="5" creationId="{13D9F4E8-CA54-1330-A2A3-10A9C5EDF0DD}"/>
          </ac:spMkLst>
        </pc:spChg>
        <pc:spChg chg="add del mod">
          <ac:chgData name="Mach, An G" userId="a4593ef2-b091-46cb-a698-dee7d3e00fa8" providerId="ADAL" clId="{A4333C25-B92A-448C-A1E3-665A714E8A65}" dt="2023-12-07T04:50:18.777" v="711" actId="478"/>
          <ac:spMkLst>
            <pc:docMk/>
            <pc:sldMk cId="1301209186" sldId="263"/>
            <ac:spMk id="6" creationId="{C4D920E0-A8C8-A979-6C42-7EC1E02D0E00}"/>
          </ac:spMkLst>
        </pc:spChg>
        <pc:spChg chg="add mod">
          <ac:chgData name="Mach, An G" userId="a4593ef2-b091-46cb-a698-dee7d3e00fa8" providerId="ADAL" clId="{A4333C25-B92A-448C-A1E3-665A714E8A65}" dt="2023-12-06T02:45:18.200" v="348"/>
          <ac:spMkLst>
            <pc:docMk/>
            <pc:sldMk cId="1301209186" sldId="263"/>
            <ac:spMk id="7" creationId="{53550322-18CC-1DBA-CBC3-620A5C01ECA9}"/>
          </ac:spMkLst>
        </pc:spChg>
        <pc:picChg chg="del">
          <ac:chgData name="Mach, An G" userId="a4593ef2-b091-46cb-a698-dee7d3e00fa8" providerId="ADAL" clId="{A4333C25-B92A-448C-A1E3-665A714E8A65}" dt="2023-12-03T05:09:58.910" v="204" actId="478"/>
          <ac:picMkLst>
            <pc:docMk/>
            <pc:sldMk cId="1301209186" sldId="263"/>
            <ac:picMk id="5" creationId="{D6A781A6-1531-E6DE-8B9C-3AB9188C22D7}"/>
          </ac:picMkLst>
        </pc:picChg>
        <pc:picChg chg="add del">
          <ac:chgData name="Mach, An G" userId="a4593ef2-b091-46cb-a698-dee7d3e00fa8" providerId="ADAL" clId="{A4333C25-B92A-448C-A1E3-665A714E8A65}" dt="2023-12-03T05:13:13.038" v="215" actId="478"/>
          <ac:picMkLst>
            <pc:docMk/>
            <pc:sldMk cId="1301209186" sldId="263"/>
            <ac:picMk id="6" creationId="{4D8EBE7F-0776-DA82-AD52-FFFB4B4B7CE9}"/>
          </ac:picMkLst>
        </pc:picChg>
        <pc:picChg chg="add mod">
          <ac:chgData name="Mach, An G" userId="a4593ef2-b091-46cb-a698-dee7d3e00fa8" providerId="ADAL" clId="{A4333C25-B92A-448C-A1E3-665A714E8A65}" dt="2023-12-06T02:44:13.202" v="330" actId="1076"/>
          <ac:picMkLst>
            <pc:docMk/>
            <pc:sldMk cId="1301209186" sldId="263"/>
            <ac:picMk id="8" creationId="{A601A491-06B0-D4BC-D6BD-E235937D1291}"/>
          </ac:picMkLst>
        </pc:picChg>
      </pc:sldChg>
      <pc:sldChg chg="addSp delSp modSp add mod">
        <pc:chgData name="Mach, An G" userId="a4593ef2-b091-46cb-a698-dee7d3e00fa8" providerId="ADAL" clId="{A4333C25-B92A-448C-A1E3-665A714E8A65}" dt="2023-12-07T04:49:47.492" v="707" actId="108"/>
        <pc:sldMkLst>
          <pc:docMk/>
          <pc:sldMk cId="1094635405" sldId="264"/>
        </pc:sldMkLst>
        <pc:spChg chg="del">
          <ac:chgData name="Mach, An G" userId="a4593ef2-b091-46cb-a698-dee7d3e00fa8" providerId="ADAL" clId="{A4333C25-B92A-448C-A1E3-665A714E8A65}" dt="2023-12-06T02:45:41.652" v="351" actId="478"/>
          <ac:spMkLst>
            <pc:docMk/>
            <pc:sldMk cId="1094635405" sldId="264"/>
            <ac:spMk id="2" creationId="{76C02C2F-A915-604A-C323-84F8096825C6}"/>
          </ac:spMkLst>
        </pc:spChg>
        <pc:spChg chg="del">
          <ac:chgData name="Mach, An G" userId="a4593ef2-b091-46cb-a698-dee7d3e00fa8" providerId="ADAL" clId="{A4333C25-B92A-448C-A1E3-665A714E8A65}" dt="2023-12-06T02:45:43.488" v="352" actId="478"/>
          <ac:spMkLst>
            <pc:docMk/>
            <pc:sldMk cId="1094635405" sldId="264"/>
            <ac:spMk id="3" creationId="{FFB7E6B9-3CDC-8EE8-56C1-EEC003786482}"/>
          </ac:spMkLst>
        </pc:spChg>
        <pc:spChg chg="add mod">
          <ac:chgData name="Mach, An G" userId="a4593ef2-b091-46cb-a698-dee7d3e00fa8" providerId="ADAL" clId="{A4333C25-B92A-448C-A1E3-665A714E8A65}" dt="2023-12-07T04:49:47.492" v="707" actId="108"/>
          <ac:spMkLst>
            <pc:docMk/>
            <pc:sldMk cId="1094635405" sldId="264"/>
            <ac:spMk id="4" creationId="{90B1036F-0D49-471B-62A6-E81A70D770FB}"/>
          </ac:spMkLst>
        </pc:spChg>
        <pc:spChg chg="add mod">
          <ac:chgData name="Mach, An G" userId="a4593ef2-b091-46cb-a698-dee7d3e00fa8" providerId="ADAL" clId="{A4333C25-B92A-448C-A1E3-665A714E8A65}" dt="2023-12-07T04:45:30.751" v="697" actId="27636"/>
          <ac:spMkLst>
            <pc:docMk/>
            <pc:sldMk cId="1094635405" sldId="264"/>
            <ac:spMk id="6" creationId="{55AAAC81-3E32-2650-8E53-DECCA686F47B}"/>
          </ac:spMkLst>
        </pc:spChg>
        <pc:spChg chg="add del mod">
          <ac:chgData name="Mach, An G" userId="a4593ef2-b091-46cb-a698-dee7d3e00fa8" providerId="ADAL" clId="{A4333C25-B92A-448C-A1E3-665A714E8A65}" dt="2023-12-06T02:45:45.014" v="353" actId="478"/>
          <ac:spMkLst>
            <pc:docMk/>
            <pc:sldMk cId="1094635405" sldId="264"/>
            <ac:spMk id="8" creationId="{1627B013-7468-DA94-7F1A-C9DCEDC28689}"/>
          </ac:spMkLst>
        </pc:spChg>
        <pc:spChg chg="add del">
          <ac:chgData name="Mach, An G" userId="a4593ef2-b091-46cb-a698-dee7d3e00fa8" providerId="ADAL" clId="{A4333C25-B92A-448C-A1E3-665A714E8A65}" dt="2023-12-06T02:46:15.106" v="357" actId="22"/>
          <ac:spMkLst>
            <pc:docMk/>
            <pc:sldMk cId="1094635405" sldId="264"/>
            <ac:spMk id="10" creationId="{28F69413-3DA1-1500-7785-7FAFDFC78331}"/>
          </ac:spMkLst>
        </pc:spChg>
        <pc:picChg chg="add mod">
          <ac:chgData name="Mach, An G" userId="a4593ef2-b091-46cb-a698-dee7d3e00fa8" providerId="ADAL" clId="{A4333C25-B92A-448C-A1E3-665A714E8A65}" dt="2023-12-06T02:45:46.882" v="354" actId="1076"/>
          <ac:picMkLst>
            <pc:docMk/>
            <pc:sldMk cId="1094635405" sldId="264"/>
            <ac:picMk id="5" creationId="{C7056889-2101-A92D-E98F-E90984EF093A}"/>
          </ac:picMkLst>
        </pc:picChg>
        <pc:picChg chg="del">
          <ac:chgData name="Mach, An G" userId="a4593ef2-b091-46cb-a698-dee7d3e00fa8" providerId="ADAL" clId="{A4333C25-B92A-448C-A1E3-665A714E8A65}" dt="2023-12-03T05:10:51.189" v="207" actId="478"/>
          <ac:picMkLst>
            <pc:docMk/>
            <pc:sldMk cId="1094635405" sldId="264"/>
            <ac:picMk id="6" creationId="{4D8EBE7F-0776-DA82-AD52-FFFB4B4B7CE9}"/>
          </ac:picMkLst>
        </pc:picChg>
      </pc:sldChg>
      <pc:sldChg chg="addSp delSp modSp add mod">
        <pc:chgData name="Mach, An G" userId="a4593ef2-b091-46cb-a698-dee7d3e00fa8" providerId="ADAL" clId="{A4333C25-B92A-448C-A1E3-665A714E8A65}" dt="2023-12-07T04:50:40.598" v="716" actId="14100"/>
        <pc:sldMkLst>
          <pc:docMk/>
          <pc:sldMk cId="1464597275" sldId="265"/>
        </pc:sldMkLst>
        <pc:spChg chg="del">
          <ac:chgData name="Mach, An G" userId="a4593ef2-b091-46cb-a698-dee7d3e00fa8" providerId="ADAL" clId="{A4333C25-B92A-448C-A1E3-665A714E8A65}" dt="2023-12-06T02:47:40.259" v="432" actId="478"/>
          <ac:spMkLst>
            <pc:docMk/>
            <pc:sldMk cId="1464597275" sldId="265"/>
            <ac:spMk id="2" creationId="{76C02C2F-A915-604A-C323-84F8096825C6}"/>
          </ac:spMkLst>
        </pc:spChg>
        <pc:spChg chg="del">
          <ac:chgData name="Mach, An G" userId="a4593ef2-b091-46cb-a698-dee7d3e00fa8" providerId="ADAL" clId="{A4333C25-B92A-448C-A1E3-665A714E8A65}" dt="2023-12-06T02:47:42.710" v="434" actId="478"/>
          <ac:spMkLst>
            <pc:docMk/>
            <pc:sldMk cId="1464597275" sldId="265"/>
            <ac:spMk id="3" creationId="{FFB7E6B9-3CDC-8EE8-56C1-EEC003786482}"/>
          </ac:spMkLst>
        </pc:spChg>
        <pc:spChg chg="add mod">
          <ac:chgData name="Mach, An G" userId="a4593ef2-b091-46cb-a698-dee7d3e00fa8" providerId="ADAL" clId="{A4333C25-B92A-448C-A1E3-665A714E8A65}" dt="2023-12-07T04:49:51.270" v="708" actId="108"/>
          <ac:spMkLst>
            <pc:docMk/>
            <pc:sldMk cId="1464597275" sldId="265"/>
            <ac:spMk id="4" creationId="{97D9AF36-A31D-33E5-E9B7-4F47EA472D56}"/>
          </ac:spMkLst>
        </pc:spChg>
        <pc:spChg chg="add mod">
          <ac:chgData name="Mach, An G" userId="a4593ef2-b091-46cb-a698-dee7d3e00fa8" providerId="ADAL" clId="{A4333C25-B92A-448C-A1E3-665A714E8A65}" dt="2023-12-07T04:41:48.734" v="684" actId="108"/>
          <ac:spMkLst>
            <pc:docMk/>
            <pc:sldMk cId="1464597275" sldId="265"/>
            <ac:spMk id="6" creationId="{04900C6D-5491-89A4-3B11-711EE518C310}"/>
          </ac:spMkLst>
        </pc:spChg>
        <pc:spChg chg="add del mod">
          <ac:chgData name="Mach, An G" userId="a4593ef2-b091-46cb-a698-dee7d3e00fa8" providerId="ADAL" clId="{A4333C25-B92A-448C-A1E3-665A714E8A65}" dt="2023-12-06T02:47:41.757" v="433" actId="478"/>
          <ac:spMkLst>
            <pc:docMk/>
            <pc:sldMk cId="1464597275" sldId="265"/>
            <ac:spMk id="8" creationId="{FF17C552-6AF2-2061-D446-AE1CC288F5DD}"/>
          </ac:spMkLst>
        </pc:spChg>
        <pc:picChg chg="add mod">
          <ac:chgData name="Mach, An G" userId="a4593ef2-b091-46cb-a698-dee7d3e00fa8" providerId="ADAL" clId="{A4333C25-B92A-448C-A1E3-665A714E8A65}" dt="2023-12-07T04:50:40.598" v="716" actId="14100"/>
          <ac:picMkLst>
            <pc:docMk/>
            <pc:sldMk cId="1464597275" sldId="265"/>
            <ac:picMk id="5" creationId="{4D5B0977-2D95-659B-D558-7AE3EDBD0D00}"/>
          </ac:picMkLst>
        </pc:picChg>
      </pc:sldChg>
      <pc:sldChg chg="addSp delSp modSp add mod">
        <pc:chgData name="Mach, An G" userId="a4593ef2-b091-46cb-a698-dee7d3e00fa8" providerId="ADAL" clId="{A4333C25-B92A-448C-A1E3-665A714E8A65}" dt="2023-12-07T04:49:55.247" v="709" actId="108"/>
        <pc:sldMkLst>
          <pc:docMk/>
          <pc:sldMk cId="193482528" sldId="266"/>
        </pc:sldMkLst>
        <pc:spChg chg="del">
          <ac:chgData name="Mach, An G" userId="a4593ef2-b091-46cb-a698-dee7d3e00fa8" providerId="ADAL" clId="{A4333C25-B92A-448C-A1E3-665A714E8A65}" dt="2023-12-06T02:48:59.954" v="542" actId="478"/>
          <ac:spMkLst>
            <pc:docMk/>
            <pc:sldMk cId="193482528" sldId="266"/>
            <ac:spMk id="2" creationId="{76C02C2F-A915-604A-C323-84F8096825C6}"/>
          </ac:spMkLst>
        </pc:spChg>
        <pc:spChg chg="del">
          <ac:chgData name="Mach, An G" userId="a4593ef2-b091-46cb-a698-dee7d3e00fa8" providerId="ADAL" clId="{A4333C25-B92A-448C-A1E3-665A714E8A65}" dt="2023-12-06T02:49:03.245" v="544" actId="478"/>
          <ac:spMkLst>
            <pc:docMk/>
            <pc:sldMk cId="193482528" sldId="266"/>
            <ac:spMk id="3" creationId="{FFB7E6B9-3CDC-8EE8-56C1-EEC003786482}"/>
          </ac:spMkLst>
        </pc:spChg>
        <pc:spChg chg="add mod">
          <ac:chgData name="Mach, An G" userId="a4593ef2-b091-46cb-a698-dee7d3e00fa8" providerId="ADAL" clId="{A4333C25-B92A-448C-A1E3-665A714E8A65}" dt="2023-12-07T04:49:55.247" v="709" actId="108"/>
          <ac:spMkLst>
            <pc:docMk/>
            <pc:sldMk cId="193482528" sldId="266"/>
            <ac:spMk id="4" creationId="{70654015-7FE5-FEE9-FB7C-1411B1CC984B}"/>
          </ac:spMkLst>
        </pc:spChg>
        <pc:spChg chg="add mod">
          <ac:chgData name="Mach, An G" userId="a4593ef2-b091-46cb-a698-dee7d3e00fa8" providerId="ADAL" clId="{A4333C25-B92A-448C-A1E3-665A714E8A65}" dt="2023-12-06T02:51:06.763" v="641" actId="27636"/>
          <ac:spMkLst>
            <pc:docMk/>
            <pc:sldMk cId="193482528" sldId="266"/>
            <ac:spMk id="6" creationId="{05A8AABE-1417-961B-B063-C57681A49E11}"/>
          </ac:spMkLst>
        </pc:spChg>
        <pc:spChg chg="add del mod">
          <ac:chgData name="Mach, An G" userId="a4593ef2-b091-46cb-a698-dee7d3e00fa8" providerId="ADAL" clId="{A4333C25-B92A-448C-A1E3-665A714E8A65}" dt="2023-12-06T02:49:01.535" v="543" actId="478"/>
          <ac:spMkLst>
            <pc:docMk/>
            <pc:sldMk cId="193482528" sldId="266"/>
            <ac:spMk id="8" creationId="{C1A42962-D220-06FB-AE8A-302CE555B208}"/>
          </ac:spMkLst>
        </pc:spChg>
        <pc:picChg chg="add mod">
          <ac:chgData name="Mach, An G" userId="a4593ef2-b091-46cb-a698-dee7d3e00fa8" providerId="ADAL" clId="{A4333C25-B92A-448C-A1E3-665A714E8A65}" dt="2023-12-06T02:48:57.837" v="541" actId="1076"/>
          <ac:picMkLst>
            <pc:docMk/>
            <pc:sldMk cId="193482528" sldId="266"/>
            <ac:picMk id="5" creationId="{74C7A74C-E57C-D64A-20D8-502DB14460CB}"/>
          </ac:picMkLst>
        </pc:picChg>
      </pc:sldChg>
      <pc:sldChg chg="addSp delSp modSp add mod">
        <pc:chgData name="Mach, An G" userId="a4593ef2-b091-46cb-a698-dee7d3e00fa8" providerId="ADAL" clId="{A4333C25-B92A-448C-A1E3-665A714E8A65}" dt="2023-12-07T04:49:58.292" v="710" actId="108"/>
        <pc:sldMkLst>
          <pc:docMk/>
          <pc:sldMk cId="186347774" sldId="267"/>
        </pc:sldMkLst>
        <pc:spChg chg="del">
          <ac:chgData name="Mach, An G" userId="a4593ef2-b091-46cb-a698-dee7d3e00fa8" providerId="ADAL" clId="{A4333C25-B92A-448C-A1E3-665A714E8A65}" dt="2023-12-06T02:51:20.556" v="644" actId="478"/>
          <ac:spMkLst>
            <pc:docMk/>
            <pc:sldMk cId="186347774" sldId="267"/>
            <ac:spMk id="2" creationId="{76C02C2F-A915-604A-C323-84F8096825C6}"/>
          </ac:spMkLst>
        </pc:spChg>
        <pc:spChg chg="del">
          <ac:chgData name="Mach, An G" userId="a4593ef2-b091-46cb-a698-dee7d3e00fa8" providerId="ADAL" clId="{A4333C25-B92A-448C-A1E3-665A714E8A65}" dt="2023-12-06T02:51:28.032" v="647" actId="478"/>
          <ac:spMkLst>
            <pc:docMk/>
            <pc:sldMk cId="186347774" sldId="267"/>
            <ac:spMk id="3" creationId="{FFB7E6B9-3CDC-8EE8-56C1-EEC003786482}"/>
          </ac:spMkLst>
        </pc:spChg>
        <pc:spChg chg="add mod">
          <ac:chgData name="Mach, An G" userId="a4593ef2-b091-46cb-a698-dee7d3e00fa8" providerId="ADAL" clId="{A4333C25-B92A-448C-A1E3-665A714E8A65}" dt="2023-12-07T04:49:58.292" v="710" actId="108"/>
          <ac:spMkLst>
            <pc:docMk/>
            <pc:sldMk cId="186347774" sldId="267"/>
            <ac:spMk id="4" creationId="{37094D8D-7C8D-DFE9-8963-6F72070B459E}"/>
          </ac:spMkLst>
        </pc:spChg>
        <pc:spChg chg="add mod">
          <ac:chgData name="Mach, An G" userId="a4593ef2-b091-46cb-a698-dee7d3e00fa8" providerId="ADAL" clId="{A4333C25-B92A-448C-A1E3-665A714E8A65}" dt="2023-12-07T04:41:33.605" v="683" actId="108"/>
          <ac:spMkLst>
            <pc:docMk/>
            <pc:sldMk cId="186347774" sldId="267"/>
            <ac:spMk id="6" creationId="{1E8B828E-8584-9918-7C38-58830086454C}"/>
          </ac:spMkLst>
        </pc:spChg>
        <pc:spChg chg="add del mod">
          <ac:chgData name="Mach, An G" userId="a4593ef2-b091-46cb-a698-dee7d3e00fa8" providerId="ADAL" clId="{A4333C25-B92A-448C-A1E3-665A714E8A65}" dt="2023-12-06T02:51:22.190" v="645" actId="478"/>
          <ac:spMkLst>
            <pc:docMk/>
            <pc:sldMk cId="186347774" sldId="267"/>
            <ac:spMk id="8" creationId="{AD382FBF-36EC-C45E-0DAF-F2106B4723C5}"/>
          </ac:spMkLst>
        </pc:spChg>
        <pc:spChg chg="add del">
          <ac:chgData name="Mach, An G" userId="a4593ef2-b091-46cb-a698-dee7d3e00fa8" providerId="ADAL" clId="{A4333C25-B92A-448C-A1E3-665A714E8A65}" dt="2023-12-06T02:52:17.363" v="652" actId="22"/>
          <ac:spMkLst>
            <pc:docMk/>
            <pc:sldMk cId="186347774" sldId="267"/>
            <ac:spMk id="10" creationId="{8E0C131A-B74C-EEBC-5B5D-5AD141773D9C}"/>
          </ac:spMkLst>
        </pc:spChg>
        <pc:picChg chg="add mod">
          <ac:chgData name="Mach, An G" userId="a4593ef2-b091-46cb-a698-dee7d3e00fa8" providerId="ADAL" clId="{A4333C25-B92A-448C-A1E3-665A714E8A65}" dt="2023-12-06T02:51:17.989" v="643" actId="1076"/>
          <ac:picMkLst>
            <pc:docMk/>
            <pc:sldMk cId="186347774" sldId="267"/>
            <ac:picMk id="5" creationId="{09D1126D-3FE5-A87C-78E6-A35DD492B17F}"/>
          </ac:picMkLst>
        </pc:picChg>
      </pc:sldChg>
      <pc:sldChg chg="modSp mod">
        <pc:chgData name="Mach, An G" userId="a4593ef2-b091-46cb-a698-dee7d3e00fa8" providerId="ADAL" clId="{A4333C25-B92A-448C-A1E3-665A714E8A65}" dt="2023-12-05T21:21:10.609" v="254" actId="20577"/>
        <pc:sldMkLst>
          <pc:docMk/>
          <pc:sldMk cId="2513872072" sldId="268"/>
        </pc:sldMkLst>
        <pc:spChg chg="mod">
          <ac:chgData name="Mach, An G" userId="a4593ef2-b091-46cb-a698-dee7d3e00fa8" providerId="ADAL" clId="{A4333C25-B92A-448C-A1E3-665A714E8A65}" dt="2023-12-05T21:21:10.609" v="254" actId="20577"/>
          <ac:spMkLst>
            <pc:docMk/>
            <pc:sldMk cId="2513872072" sldId="268"/>
            <ac:spMk id="2" creationId="{4EF87545-AA1B-3849-8688-3AAEDE52182F}"/>
          </ac:spMkLst>
        </pc:spChg>
        <pc:spChg chg="mod">
          <ac:chgData name="Mach, An G" userId="a4593ef2-b091-46cb-a698-dee7d3e00fa8" providerId="ADAL" clId="{A4333C25-B92A-448C-A1E3-665A714E8A65}" dt="2023-12-05T21:21:07.121" v="249" actId="21"/>
          <ac:spMkLst>
            <pc:docMk/>
            <pc:sldMk cId="2513872072" sldId="268"/>
            <ac:spMk id="3" creationId="{82BF509D-BD34-C3AB-F772-CF690516662D}"/>
          </ac:spMkLst>
        </pc:spChg>
        <pc:spChg chg="mod">
          <ac:chgData name="Mach, An G" userId="a4593ef2-b091-46cb-a698-dee7d3e00fa8" providerId="ADAL" clId="{A4333C25-B92A-448C-A1E3-665A714E8A65}" dt="2023-12-05T21:20:12.536" v="245" actId="20577"/>
          <ac:spMkLst>
            <pc:docMk/>
            <pc:sldMk cId="2513872072" sldId="268"/>
            <ac:spMk id="7" creationId="{774AB8BF-FD30-56DD-5028-A92239CB7FB8}"/>
          </ac:spMkLst>
        </pc:spChg>
        <pc:picChg chg="mod">
          <ac:chgData name="Mach, An G" userId="a4593ef2-b091-46cb-a698-dee7d3e00fa8" providerId="ADAL" clId="{A4333C25-B92A-448C-A1E3-665A714E8A65}" dt="2023-12-05T21:19:17.919" v="224" actId="14100"/>
          <ac:picMkLst>
            <pc:docMk/>
            <pc:sldMk cId="2513872072" sldId="268"/>
            <ac:picMk id="5" creationId="{0B68DA97-FEE9-636C-76B7-1AC0175AE2D1}"/>
          </ac:picMkLst>
        </pc:picChg>
        <pc:picChg chg="mod">
          <ac:chgData name="Mach, An G" userId="a4593ef2-b091-46cb-a698-dee7d3e00fa8" providerId="ADAL" clId="{A4333C25-B92A-448C-A1E3-665A714E8A65}" dt="2023-12-05T21:19:20.578" v="225" actId="14100"/>
          <ac:picMkLst>
            <pc:docMk/>
            <pc:sldMk cId="2513872072" sldId="268"/>
            <ac:picMk id="6" creationId="{44A32D81-8D55-2789-60C1-72946EB13EE1}"/>
          </ac:picMkLst>
        </pc:picChg>
      </pc:sldChg>
      <pc:sldChg chg="modSp mod">
        <pc:chgData name="Mach, An G" userId="a4593ef2-b091-46cb-a698-dee7d3e00fa8" providerId="ADAL" clId="{A4333C25-B92A-448C-A1E3-665A714E8A65}" dt="2023-12-05T21:20:29.036" v="248" actId="20577"/>
        <pc:sldMkLst>
          <pc:docMk/>
          <pc:sldMk cId="4043665691" sldId="271"/>
        </pc:sldMkLst>
        <pc:spChg chg="mod">
          <ac:chgData name="Mach, An G" userId="a4593ef2-b091-46cb-a698-dee7d3e00fa8" providerId="ADAL" clId="{A4333C25-B92A-448C-A1E3-665A714E8A65}" dt="2023-12-05T21:20:19.232" v="246" actId="20577"/>
          <ac:spMkLst>
            <pc:docMk/>
            <pc:sldMk cId="4043665691" sldId="271"/>
            <ac:spMk id="3" creationId="{82BF509D-BD34-C3AB-F772-CF690516662D}"/>
          </ac:spMkLst>
        </pc:spChg>
        <pc:spChg chg="mod">
          <ac:chgData name="Mach, An G" userId="a4593ef2-b091-46cb-a698-dee7d3e00fa8" providerId="ADAL" clId="{A4333C25-B92A-448C-A1E3-665A714E8A65}" dt="2023-12-05T21:20:29.036" v="248" actId="20577"/>
          <ac:spMkLst>
            <pc:docMk/>
            <pc:sldMk cId="4043665691" sldId="271"/>
            <ac:spMk id="7" creationId="{774AB8BF-FD30-56DD-5028-A92239CB7FB8}"/>
          </ac:spMkLst>
        </pc:spChg>
        <pc:picChg chg="mod modCrop">
          <ac:chgData name="Mach, An G" userId="a4593ef2-b091-46cb-a698-dee7d3e00fa8" providerId="ADAL" clId="{A4333C25-B92A-448C-A1E3-665A714E8A65}" dt="2023-12-05T21:19:54.790" v="238" actId="1076"/>
          <ac:picMkLst>
            <pc:docMk/>
            <pc:sldMk cId="4043665691" sldId="271"/>
            <ac:picMk id="4" creationId="{9838C1CF-A16A-0AF2-0550-B7DA4F14C02B}"/>
          </ac:picMkLst>
        </pc:picChg>
        <pc:picChg chg="mod modCrop">
          <ac:chgData name="Mach, An G" userId="a4593ef2-b091-46cb-a698-dee7d3e00fa8" providerId="ADAL" clId="{A4333C25-B92A-448C-A1E3-665A714E8A65}" dt="2023-12-05T21:20:02.150" v="242" actId="14100"/>
          <ac:picMkLst>
            <pc:docMk/>
            <pc:sldMk cId="4043665691" sldId="271"/>
            <ac:picMk id="8" creationId="{DF6E602F-3E62-9C87-2AD4-30FEE069FF66}"/>
          </ac:picMkLst>
        </pc:picChg>
      </pc:sldChg>
      <pc:sldChg chg="modSp">
        <pc:chgData name="Mach, An G" userId="a4593ef2-b091-46cb-a698-dee7d3e00fa8" providerId="ADAL" clId="{A4333C25-B92A-448C-A1E3-665A714E8A65}" dt="2023-12-06T20:24:05.660" v="663" actId="20577"/>
        <pc:sldMkLst>
          <pc:docMk/>
          <pc:sldMk cId="844665675" sldId="273"/>
        </pc:sldMkLst>
        <pc:graphicFrameChg chg="mod">
          <ac:chgData name="Mach, An G" userId="a4593ef2-b091-46cb-a698-dee7d3e00fa8" providerId="ADAL" clId="{A4333C25-B92A-448C-A1E3-665A714E8A65}" dt="2023-12-06T20:24:05.660" v="663" actId="20577"/>
          <ac:graphicFrameMkLst>
            <pc:docMk/>
            <pc:sldMk cId="844665675" sldId="273"/>
            <ac:graphicFrameMk id="1032" creationId="{7FC40FA5-781D-AD4E-F538-BBA8667C8016}"/>
          </ac:graphicFrameMkLst>
        </pc:graphicFrameChg>
      </pc:sldChg>
      <pc:sldChg chg="modSp mod">
        <pc:chgData name="Mach, An G" userId="a4593ef2-b091-46cb-a698-dee7d3e00fa8" providerId="ADAL" clId="{A4333C25-B92A-448C-A1E3-665A714E8A65}" dt="2023-12-05T21:48:10.167" v="282" actId="1076"/>
        <pc:sldMkLst>
          <pc:docMk/>
          <pc:sldMk cId="368753294" sldId="274"/>
        </pc:sldMkLst>
        <pc:picChg chg="mod modCrop">
          <ac:chgData name="Mach, An G" userId="a4593ef2-b091-46cb-a698-dee7d3e00fa8" providerId="ADAL" clId="{A4333C25-B92A-448C-A1E3-665A714E8A65}" dt="2023-12-05T21:48:10.167" v="282" actId="1076"/>
          <ac:picMkLst>
            <pc:docMk/>
            <pc:sldMk cId="368753294" sldId="274"/>
            <ac:picMk id="4" creationId="{9DD0C2EC-F46B-48E4-3A57-51BBF62A8469}"/>
          </ac:picMkLst>
        </pc:picChg>
        <pc:picChg chg="mod modCrop">
          <ac:chgData name="Mach, An G" userId="a4593ef2-b091-46cb-a698-dee7d3e00fa8" providerId="ADAL" clId="{A4333C25-B92A-448C-A1E3-665A714E8A65}" dt="2023-12-05T21:47:59.101" v="276" actId="14100"/>
          <ac:picMkLst>
            <pc:docMk/>
            <pc:sldMk cId="368753294" sldId="274"/>
            <ac:picMk id="6" creationId="{F441873E-67FD-C3E8-A4DB-384A2F398388}"/>
          </ac:picMkLst>
        </pc:picChg>
        <pc:picChg chg="mod modCrop">
          <ac:chgData name="Mach, An G" userId="a4593ef2-b091-46cb-a698-dee7d3e00fa8" providerId="ADAL" clId="{A4333C25-B92A-448C-A1E3-665A714E8A65}" dt="2023-12-05T21:47:44.663" v="271" actId="1076"/>
          <ac:picMkLst>
            <pc:docMk/>
            <pc:sldMk cId="368753294" sldId="274"/>
            <ac:picMk id="8" creationId="{9D9F89F0-8F35-005B-638D-E2726F942292}"/>
          </ac:picMkLst>
        </pc:picChg>
      </pc:sldChg>
      <pc:sldChg chg="modSp mod">
        <pc:chgData name="Mach, An G" userId="a4593ef2-b091-46cb-a698-dee7d3e00fa8" providerId="ADAL" clId="{A4333C25-B92A-448C-A1E3-665A714E8A65}" dt="2023-12-07T04:52:52.872" v="717" actId="20577"/>
        <pc:sldMkLst>
          <pc:docMk/>
          <pc:sldMk cId="261259831" sldId="281"/>
        </pc:sldMkLst>
        <pc:spChg chg="mod">
          <ac:chgData name="Mach, An G" userId="a4593ef2-b091-46cb-a698-dee7d3e00fa8" providerId="ADAL" clId="{A4333C25-B92A-448C-A1E3-665A714E8A65}" dt="2023-12-07T04:52:52.872" v="717" actId="20577"/>
          <ac:spMkLst>
            <pc:docMk/>
            <pc:sldMk cId="261259831" sldId="281"/>
            <ac:spMk id="3" creationId="{82BF509D-BD34-C3AB-F772-CF690516662D}"/>
          </ac:spMkLst>
        </pc:spChg>
      </pc:sldChg>
      <pc:sldChg chg="modSp mod">
        <pc:chgData name="Mach, An G" userId="a4593ef2-b091-46cb-a698-dee7d3e00fa8" providerId="ADAL" clId="{A4333C25-B92A-448C-A1E3-665A714E8A65}" dt="2023-12-07T04:53:50.205" v="726" actId="108"/>
        <pc:sldMkLst>
          <pc:docMk/>
          <pc:sldMk cId="1998699886" sldId="283"/>
        </pc:sldMkLst>
        <pc:spChg chg="mod">
          <ac:chgData name="Mach, An G" userId="a4593ef2-b091-46cb-a698-dee7d3e00fa8" providerId="ADAL" clId="{A4333C25-B92A-448C-A1E3-665A714E8A65}" dt="2023-12-07T04:53:50.205" v="726" actId="108"/>
          <ac:spMkLst>
            <pc:docMk/>
            <pc:sldMk cId="1998699886" sldId="283"/>
            <ac:spMk id="2" creationId="{924AA4DB-30ED-7B9B-4EBB-B500BB6368CC}"/>
          </ac:spMkLst>
        </pc:spChg>
        <pc:graphicFrameChg chg="mod">
          <ac:chgData name="Mach, An G" userId="a4593ef2-b091-46cb-a698-dee7d3e00fa8" providerId="ADAL" clId="{A4333C25-B92A-448C-A1E3-665A714E8A65}" dt="2023-12-07T04:44:00.674" v="686" actId="20577"/>
          <ac:graphicFrameMkLst>
            <pc:docMk/>
            <pc:sldMk cId="1998699886" sldId="283"/>
            <ac:graphicFrameMk id="21" creationId="{4132BC65-830C-C6D0-E172-F18F2628FB9A}"/>
          </ac:graphicFrameMkLst>
        </pc:graphicFrameChg>
      </pc:sldChg>
      <pc:sldChg chg="modSp mod">
        <pc:chgData name="Mach, An G" userId="a4593ef2-b091-46cb-a698-dee7d3e00fa8" providerId="ADAL" clId="{A4333C25-B92A-448C-A1E3-665A714E8A65}" dt="2023-12-07T04:18:39.648" v="681" actId="20577"/>
        <pc:sldMkLst>
          <pc:docMk/>
          <pc:sldMk cId="1144760682" sldId="284"/>
        </pc:sldMkLst>
        <pc:spChg chg="mod">
          <ac:chgData name="Mach, An G" userId="a4593ef2-b091-46cb-a698-dee7d3e00fa8" providerId="ADAL" clId="{A4333C25-B92A-448C-A1E3-665A714E8A65}" dt="2023-12-07T04:18:39.648" v="681" actId="20577"/>
          <ac:spMkLst>
            <pc:docMk/>
            <pc:sldMk cId="1144760682" sldId="284"/>
            <ac:spMk id="20" creationId="{16A6460E-FF32-67A0-1C2F-803C71B37BB4}"/>
          </ac:spMkLst>
        </pc:spChg>
      </pc:sldChg>
      <pc:sldChg chg="modSp mod">
        <pc:chgData name="Mach, An G" userId="a4593ef2-b091-46cb-a698-dee7d3e00fa8" providerId="ADAL" clId="{A4333C25-B92A-448C-A1E3-665A714E8A65}" dt="2023-12-07T03:16:24.002" v="673" actId="113"/>
        <pc:sldMkLst>
          <pc:docMk/>
          <pc:sldMk cId="0" sldId="286"/>
        </pc:sldMkLst>
        <pc:spChg chg="mod">
          <ac:chgData name="Mach, An G" userId="a4593ef2-b091-46cb-a698-dee7d3e00fa8" providerId="ADAL" clId="{A4333C25-B92A-448C-A1E3-665A714E8A65}" dt="2023-12-07T03:16:24.002" v="673" actId="113"/>
          <ac:spMkLst>
            <pc:docMk/>
            <pc:sldMk cId="0" sldId="286"/>
            <ac:spMk id="915" creationId="{00000000-0000-0000-0000-000000000000}"/>
          </ac:spMkLst>
        </pc:spChg>
        <pc:picChg chg="mod">
          <ac:chgData name="Mach, An G" userId="a4593ef2-b091-46cb-a698-dee7d3e00fa8" providerId="ADAL" clId="{A4333C25-B92A-448C-A1E3-665A714E8A65}" dt="2023-12-06T20:21:08.463" v="658" actId="1076"/>
          <ac:picMkLst>
            <pc:docMk/>
            <pc:sldMk cId="0" sldId="286"/>
            <ac:picMk id="2050" creationId="{648B8337-2B21-6DE5-BBE1-630A2057410B}"/>
          </ac:picMkLst>
        </pc:picChg>
      </pc:sldChg>
      <pc:sldChg chg="modSp mod">
        <pc:chgData name="Mach, An G" userId="a4593ef2-b091-46cb-a698-dee7d3e00fa8" providerId="ADAL" clId="{A4333C25-B92A-448C-A1E3-665A714E8A65}" dt="2023-12-08T03:51:24.589" v="727" actId="20577"/>
        <pc:sldMkLst>
          <pc:docMk/>
          <pc:sldMk cId="2380417496" sldId="287"/>
        </pc:sldMkLst>
        <pc:spChg chg="mod">
          <ac:chgData name="Mach, An G" userId="a4593ef2-b091-46cb-a698-dee7d3e00fa8" providerId="ADAL" clId="{A4333C25-B92A-448C-A1E3-665A714E8A65}" dt="2023-12-08T03:51:24.589" v="727" actId="20577"/>
          <ac:spMkLst>
            <pc:docMk/>
            <pc:sldMk cId="2380417496" sldId="287"/>
            <ac:spMk id="10" creationId="{269CC313-BEAB-BF67-4F30-E1F01D1BA023}"/>
          </ac:spMkLst>
        </pc:spChg>
      </pc:sldChg>
      <pc:sldChg chg="modSp mod">
        <pc:chgData name="Mach, An G" userId="a4593ef2-b091-46cb-a698-dee7d3e00fa8" providerId="ADAL" clId="{A4333C25-B92A-448C-A1E3-665A714E8A65}" dt="2023-12-07T04:53:30.865" v="725" actId="108"/>
        <pc:sldMkLst>
          <pc:docMk/>
          <pc:sldMk cId="2213164074" sldId="288"/>
        </pc:sldMkLst>
        <pc:spChg chg="mod">
          <ac:chgData name="Mach, An G" userId="a4593ef2-b091-46cb-a698-dee7d3e00fa8" providerId="ADAL" clId="{A4333C25-B92A-448C-A1E3-665A714E8A65}" dt="2023-12-07T04:53:30.865" v="725" actId="108"/>
          <ac:spMkLst>
            <pc:docMk/>
            <pc:sldMk cId="2213164074" sldId="288"/>
            <ac:spMk id="2" creationId="{B71CBFE4-EC4B-83BD-CDC2-3B1246D319AF}"/>
          </ac:spMkLst>
        </pc:spChg>
        <pc:spChg chg="mod">
          <ac:chgData name="Mach, An G" userId="a4593ef2-b091-46cb-a698-dee7d3e00fa8" providerId="ADAL" clId="{A4333C25-B92A-448C-A1E3-665A714E8A65}" dt="2023-12-07T04:44:39.684" v="687" actId="108"/>
          <ac:spMkLst>
            <pc:docMk/>
            <pc:sldMk cId="2213164074" sldId="288"/>
            <ac:spMk id="24" creationId="{5748B944-9889-DD44-2324-B2DF47354932}"/>
          </ac:spMkLst>
        </pc:spChg>
      </pc:sldChg>
      <pc:sldChg chg="modSp mod">
        <pc:chgData name="Mach, An G" userId="a4593ef2-b091-46cb-a698-dee7d3e00fa8" providerId="ADAL" clId="{A4333C25-B92A-448C-A1E3-665A714E8A65}" dt="2023-12-07T04:44:46.919" v="688" actId="108"/>
        <pc:sldMkLst>
          <pc:docMk/>
          <pc:sldMk cId="748104523" sldId="289"/>
        </pc:sldMkLst>
        <pc:spChg chg="mod">
          <ac:chgData name="Mach, An G" userId="a4593ef2-b091-46cb-a698-dee7d3e00fa8" providerId="ADAL" clId="{A4333C25-B92A-448C-A1E3-665A714E8A65}" dt="2023-12-07T04:44:46.919" v="688" actId="108"/>
          <ac:spMkLst>
            <pc:docMk/>
            <pc:sldMk cId="748104523" sldId="289"/>
            <ac:spMk id="26" creationId="{A4724451-0116-D73B-CD00-9DBDDC2883B9}"/>
          </ac:spMkLst>
        </pc:spChg>
      </pc:sldChg>
      <pc:sldChg chg="modSp">
        <pc:chgData name="Mach, An G" userId="a4593ef2-b091-46cb-a698-dee7d3e00fa8" providerId="ADAL" clId="{A4333C25-B92A-448C-A1E3-665A714E8A65}" dt="2023-12-07T03:34:57.289" v="679" actId="1076"/>
        <pc:sldMkLst>
          <pc:docMk/>
          <pc:sldMk cId="3531015134" sldId="291"/>
        </pc:sldMkLst>
        <pc:picChg chg="mod">
          <ac:chgData name="Mach, An G" userId="a4593ef2-b091-46cb-a698-dee7d3e00fa8" providerId="ADAL" clId="{A4333C25-B92A-448C-A1E3-665A714E8A65}" dt="2023-12-07T03:34:57.289" v="679" actId="1076"/>
          <ac:picMkLst>
            <pc:docMk/>
            <pc:sldMk cId="3531015134" sldId="291"/>
            <ac:picMk id="4" creationId="{91E2B6CC-2FFA-E5AE-56A2-830E0AE93706}"/>
          </ac:picMkLst>
        </pc:picChg>
      </pc:sldChg>
    </pc:docChg>
  </pc:docChgLst>
  <pc:docChgLst>
    <pc:chgData name="Neethinayagam, Manimozhi" userId="S::mneethi@calstatela.edu::811318ba-efff-48f6-8df3-5eb24eb48ff9" providerId="AD" clId="Web-{DCA8C0F1-6806-6C29-EC91-528A207823A9}"/>
    <pc:docChg chg="modSld">
      <pc:chgData name="Neethinayagam, Manimozhi" userId="S::mneethi@calstatela.edu::811318ba-efff-48f6-8df3-5eb24eb48ff9" providerId="AD" clId="Web-{DCA8C0F1-6806-6C29-EC91-528A207823A9}" dt="2023-12-06T18:12:32.657" v="5" actId="14100"/>
      <pc:docMkLst>
        <pc:docMk/>
      </pc:docMkLst>
      <pc:sldChg chg="modSp">
        <pc:chgData name="Neethinayagam, Manimozhi" userId="S::mneethi@calstatela.edu::811318ba-efff-48f6-8df3-5eb24eb48ff9" providerId="AD" clId="Web-{DCA8C0F1-6806-6C29-EC91-528A207823A9}" dt="2023-12-06T18:12:32.657" v="5" actId="14100"/>
        <pc:sldMkLst>
          <pc:docMk/>
          <pc:sldMk cId="760586671" sldId="260"/>
        </pc:sldMkLst>
        <pc:spChg chg="mod">
          <ac:chgData name="Neethinayagam, Manimozhi" userId="S::mneethi@calstatela.edu::811318ba-efff-48f6-8df3-5eb24eb48ff9" providerId="AD" clId="Web-{DCA8C0F1-6806-6C29-EC91-528A207823A9}" dt="2023-12-06T18:12:24.625" v="4" actId="1076"/>
          <ac:spMkLst>
            <pc:docMk/>
            <pc:sldMk cId="760586671" sldId="260"/>
            <ac:spMk id="2" creationId="{225D7C92-ACFD-DBC0-86CF-9E63F2F2B625}"/>
          </ac:spMkLst>
        </pc:spChg>
        <pc:picChg chg="mod">
          <ac:chgData name="Neethinayagam, Manimozhi" userId="S::mneethi@calstatela.edu::811318ba-efff-48f6-8df3-5eb24eb48ff9" providerId="AD" clId="Web-{DCA8C0F1-6806-6C29-EC91-528A207823A9}" dt="2023-12-06T18:12:32.657" v="5" actId="14100"/>
          <ac:picMkLst>
            <pc:docMk/>
            <pc:sldMk cId="760586671" sldId="260"/>
            <ac:picMk id="4" creationId="{6A172CAC-CD5F-633A-803E-DFFF75F9FD2D}"/>
          </ac:picMkLst>
        </pc:picChg>
      </pc:sldChg>
    </pc:docChg>
  </pc:docChgLst>
  <pc:docChgLst>
    <pc:chgData name="Savaliya, Ankita Hasmukhbhai" userId="S::asavali2@calstatela.edu::b28e740c-08db-4f9d-9af6-cb9ee564516a" providerId="AD" clId="Web-{4FC7BE09-7F9F-41FA-8710-B0B907EE2C68}"/>
    <pc:docChg chg="modSld">
      <pc:chgData name="Savaliya, Ankita Hasmukhbhai" userId="S::asavali2@calstatela.edu::b28e740c-08db-4f9d-9af6-cb9ee564516a" providerId="AD" clId="Web-{4FC7BE09-7F9F-41FA-8710-B0B907EE2C68}" dt="2023-12-05T23:02:29.246" v="1"/>
      <pc:docMkLst>
        <pc:docMk/>
      </pc:docMkLst>
      <pc:sldChg chg="mod modShow">
        <pc:chgData name="Savaliya, Ankita Hasmukhbhai" userId="S::asavali2@calstatela.edu::b28e740c-08db-4f9d-9af6-cb9ee564516a" providerId="AD" clId="Web-{4FC7BE09-7F9F-41FA-8710-B0B907EE2C68}" dt="2023-12-05T23:02:29.246" v="1"/>
        <pc:sldMkLst>
          <pc:docMk/>
          <pc:sldMk cId="3186148296" sldId="256"/>
        </pc:sldMkLst>
      </pc:sldChg>
    </pc:docChg>
  </pc:docChgLst>
  <pc:docChgLst>
    <pc:chgData name="Neethinayagam, Manimozhi" userId="S::mneethi@calstatela.edu::811318ba-efff-48f6-8df3-5eb24eb48ff9" providerId="AD" clId="Web-{D1B2E49B-5D60-DC79-B139-3CAB8019618E}"/>
    <pc:docChg chg="modSld">
      <pc:chgData name="Neethinayagam, Manimozhi" userId="S::mneethi@calstatela.edu::811318ba-efff-48f6-8df3-5eb24eb48ff9" providerId="AD" clId="Web-{D1B2E49B-5D60-DC79-B139-3CAB8019618E}" dt="2023-12-04T00:51:51.519" v="10" actId="1076"/>
      <pc:docMkLst>
        <pc:docMk/>
      </pc:docMkLst>
      <pc:sldChg chg="modSp">
        <pc:chgData name="Neethinayagam, Manimozhi" userId="S::mneethi@calstatela.edu::811318ba-efff-48f6-8df3-5eb24eb48ff9" providerId="AD" clId="Web-{D1B2E49B-5D60-DC79-B139-3CAB8019618E}" dt="2023-12-04T00:51:51.519" v="10" actId="1076"/>
        <pc:sldMkLst>
          <pc:docMk/>
          <pc:sldMk cId="1246685350" sldId="259"/>
        </pc:sldMkLst>
        <pc:spChg chg="mod">
          <ac:chgData name="Neethinayagam, Manimozhi" userId="S::mneethi@calstatela.edu::811318ba-efff-48f6-8df3-5eb24eb48ff9" providerId="AD" clId="Web-{D1B2E49B-5D60-DC79-B139-3CAB8019618E}" dt="2023-12-04T00:50:55.796" v="1" actId="1076"/>
          <ac:spMkLst>
            <pc:docMk/>
            <pc:sldMk cId="1246685350" sldId="259"/>
            <ac:spMk id="2" creationId="{958D6111-45E0-37D6-0498-D2C24C308CEC}"/>
          </ac:spMkLst>
        </pc:spChg>
        <pc:picChg chg="mod">
          <ac:chgData name="Neethinayagam, Manimozhi" userId="S::mneethi@calstatela.edu::811318ba-efff-48f6-8df3-5eb24eb48ff9" providerId="AD" clId="Web-{D1B2E49B-5D60-DC79-B139-3CAB8019618E}" dt="2023-12-04T00:51:51.519" v="10" actId="1076"/>
          <ac:picMkLst>
            <pc:docMk/>
            <pc:sldMk cId="1246685350" sldId="259"/>
            <ac:picMk id="4" creationId="{A9696BB8-29C6-FCB9-EDE3-6F7C4B7E39AF}"/>
          </ac:picMkLst>
        </pc:picChg>
      </pc:sldChg>
    </pc:docChg>
  </pc:docChgLst>
  <pc:docChgLst>
    <pc:chgData name="Neethinayagam, Manimozhi" userId="S::mneethi@calstatela.edu::811318ba-efff-48f6-8df3-5eb24eb48ff9" providerId="AD" clId="Web-{8556B906-ABE5-4C51-C395-70B513B296F7}"/>
    <pc:docChg chg="modSld">
      <pc:chgData name="Neethinayagam, Manimozhi" userId="S::mneethi@calstatela.edu::811318ba-efff-48f6-8df3-5eb24eb48ff9" providerId="AD" clId="Web-{8556B906-ABE5-4C51-C395-70B513B296F7}" dt="2023-12-05T03:10:34.774" v="9" actId="1076"/>
      <pc:docMkLst>
        <pc:docMk/>
      </pc:docMkLst>
      <pc:sldChg chg="addSp delSp modSp">
        <pc:chgData name="Neethinayagam, Manimozhi" userId="S::mneethi@calstatela.edu::811318ba-efff-48f6-8df3-5eb24eb48ff9" providerId="AD" clId="Web-{8556B906-ABE5-4C51-C395-70B513B296F7}" dt="2023-12-05T03:10:34.774" v="9" actId="1076"/>
        <pc:sldMkLst>
          <pc:docMk/>
          <pc:sldMk cId="1246685350" sldId="259"/>
        </pc:sldMkLst>
        <pc:spChg chg="add del mod">
          <ac:chgData name="Neethinayagam, Manimozhi" userId="S::mneethi@calstatela.edu::811318ba-efff-48f6-8df3-5eb24eb48ff9" providerId="AD" clId="Web-{8556B906-ABE5-4C51-C395-70B513B296F7}" dt="2023-12-05T03:09:28.225" v="1"/>
          <ac:spMkLst>
            <pc:docMk/>
            <pc:sldMk cId="1246685350" sldId="259"/>
            <ac:spMk id="5" creationId="{C46906A6-5F18-379F-C455-BE51835E4BF9}"/>
          </ac:spMkLst>
        </pc:spChg>
        <pc:picChg chg="del">
          <ac:chgData name="Neethinayagam, Manimozhi" userId="S::mneethi@calstatela.edu::811318ba-efff-48f6-8df3-5eb24eb48ff9" providerId="AD" clId="Web-{8556B906-ABE5-4C51-C395-70B513B296F7}" dt="2023-12-05T02:59:07.247" v="0"/>
          <ac:picMkLst>
            <pc:docMk/>
            <pc:sldMk cId="1246685350" sldId="259"/>
            <ac:picMk id="4" creationId="{A9696BB8-29C6-FCB9-EDE3-6F7C4B7E39AF}"/>
          </ac:picMkLst>
        </pc:picChg>
        <pc:picChg chg="add mod ord">
          <ac:chgData name="Neethinayagam, Manimozhi" userId="S::mneethi@calstatela.edu::811318ba-efff-48f6-8df3-5eb24eb48ff9" providerId="AD" clId="Web-{8556B906-ABE5-4C51-C395-70B513B296F7}" dt="2023-12-05T03:10:34.774" v="9" actId="1076"/>
          <ac:picMkLst>
            <pc:docMk/>
            <pc:sldMk cId="1246685350" sldId="259"/>
            <ac:picMk id="6" creationId="{04F22088-9E97-18FD-E70D-441E1D89259A}"/>
          </ac:picMkLst>
        </pc:picChg>
      </pc:sldChg>
    </pc:docChg>
  </pc:docChgLst>
  <pc:docChgLst>
    <pc:chgData name="Neethinayagam, Manimozhi" userId="S::mneethi@calstatela.edu::811318ba-efff-48f6-8df3-5eb24eb48ff9" providerId="AD" clId="Web-{4CA05E08-A8CF-57A7-C1FA-8FCD299B94D3}"/>
    <pc:docChg chg="modSld">
      <pc:chgData name="Neethinayagam, Manimozhi" userId="S::mneethi@calstatela.edu::811318ba-efff-48f6-8df3-5eb24eb48ff9" providerId="AD" clId="Web-{4CA05E08-A8CF-57A7-C1FA-8FCD299B94D3}" dt="2023-12-04T00:50:16.805" v="7" actId="14100"/>
      <pc:docMkLst>
        <pc:docMk/>
      </pc:docMkLst>
      <pc:sldChg chg="addSp delSp modSp">
        <pc:chgData name="Neethinayagam, Manimozhi" userId="S::mneethi@calstatela.edu::811318ba-efff-48f6-8df3-5eb24eb48ff9" providerId="AD" clId="Web-{4CA05E08-A8CF-57A7-C1FA-8FCD299B94D3}" dt="2023-12-04T00:50:16.805" v="7" actId="14100"/>
        <pc:sldMkLst>
          <pc:docMk/>
          <pc:sldMk cId="1246685350" sldId="259"/>
        </pc:sldMkLst>
        <pc:spChg chg="mod">
          <ac:chgData name="Neethinayagam, Manimozhi" userId="S::mneethi@calstatela.edu::811318ba-efff-48f6-8df3-5eb24eb48ff9" providerId="AD" clId="Web-{4CA05E08-A8CF-57A7-C1FA-8FCD299B94D3}" dt="2023-12-04T00:50:11.461" v="5" actId="14100"/>
          <ac:spMkLst>
            <pc:docMk/>
            <pc:sldMk cId="1246685350" sldId="259"/>
            <ac:spMk id="2" creationId="{958D6111-45E0-37D6-0498-D2C24C308CEC}"/>
          </ac:spMkLst>
        </pc:spChg>
        <pc:spChg chg="del">
          <ac:chgData name="Neethinayagam, Manimozhi" userId="S::mneethi@calstatela.edu::811318ba-efff-48f6-8df3-5eb24eb48ff9" providerId="AD" clId="Web-{4CA05E08-A8CF-57A7-C1FA-8FCD299B94D3}" dt="2023-12-04T00:49:56.007" v="0"/>
          <ac:spMkLst>
            <pc:docMk/>
            <pc:sldMk cId="1246685350" sldId="259"/>
            <ac:spMk id="3" creationId="{76355262-EA9D-43F7-901C-4612A6D74371}"/>
          </ac:spMkLst>
        </pc:spChg>
        <pc:picChg chg="add mod ord">
          <ac:chgData name="Neethinayagam, Manimozhi" userId="S::mneethi@calstatela.edu::811318ba-efff-48f6-8df3-5eb24eb48ff9" providerId="AD" clId="Web-{4CA05E08-A8CF-57A7-C1FA-8FCD299B94D3}" dt="2023-12-04T00:50:16.805" v="7" actId="14100"/>
          <ac:picMkLst>
            <pc:docMk/>
            <pc:sldMk cId="1246685350" sldId="259"/>
            <ac:picMk id="4" creationId="{A9696BB8-29C6-FCB9-EDE3-6F7C4B7E39AF}"/>
          </ac:picMkLst>
        </pc:picChg>
      </pc:sldChg>
    </pc:docChg>
  </pc:docChgLst>
  <pc:docChgLst>
    <pc:chgData name="Neethinayagam, Manimozhi" userId="S::mneethi@calstatela.edu::811318ba-efff-48f6-8df3-5eb24eb48ff9" providerId="AD" clId="Web-{DA944DF7-B1BE-2651-01D9-568286E961F4}"/>
    <pc:docChg chg="modSld">
      <pc:chgData name="Neethinayagam, Manimozhi" userId="S::mneethi@calstatela.edu::811318ba-efff-48f6-8df3-5eb24eb48ff9" providerId="AD" clId="Web-{DA944DF7-B1BE-2651-01D9-568286E961F4}" dt="2023-12-07T03:32:37.283" v="60" actId="20577"/>
      <pc:docMkLst>
        <pc:docMk/>
      </pc:docMkLst>
      <pc:sldChg chg="modSp">
        <pc:chgData name="Neethinayagam, Manimozhi" userId="S::mneethi@calstatela.edu::811318ba-efff-48f6-8df3-5eb24eb48ff9" providerId="AD" clId="Web-{DA944DF7-B1BE-2651-01D9-568286E961F4}" dt="2023-12-07T03:32:37.283" v="60" actId="20577"/>
        <pc:sldMkLst>
          <pc:docMk/>
          <pc:sldMk cId="748104523" sldId="289"/>
        </pc:sldMkLst>
        <pc:spChg chg="mod">
          <ac:chgData name="Neethinayagam, Manimozhi" userId="S::mneethi@calstatela.edu::811318ba-efff-48f6-8df3-5eb24eb48ff9" providerId="AD" clId="Web-{DA944DF7-B1BE-2651-01D9-568286E961F4}" dt="2023-12-07T03:32:37.283" v="60" actId="20577"/>
          <ac:spMkLst>
            <pc:docMk/>
            <pc:sldMk cId="748104523" sldId="289"/>
            <ac:spMk id="26" creationId="{A4724451-0116-D73B-CD00-9DBDDC2883B9}"/>
          </ac:spMkLst>
        </pc:spChg>
      </pc:sldChg>
    </pc:docChg>
  </pc:docChgLst>
  <pc:docChgLst>
    <pc:chgData name="Neethinayagam, Manimozhi" userId="S::mneethi@calstatela.edu::811318ba-efff-48f6-8df3-5eb24eb48ff9" providerId="AD" clId="Web-{47C6A1A9-3557-D424-9DCA-D7AE245251EF}"/>
    <pc:docChg chg="mod addSld delSld modSld sldOrd">
      <pc:chgData name="Neethinayagam, Manimozhi" userId="S::mneethi@calstatela.edu::811318ba-efff-48f6-8df3-5eb24eb48ff9" providerId="AD" clId="Web-{47C6A1A9-3557-D424-9DCA-D7AE245251EF}" dt="2023-12-06T05:00:04.634" v="953"/>
      <pc:docMkLst>
        <pc:docMk/>
      </pc:docMkLst>
      <pc:sldChg chg="modSp addCm">
        <pc:chgData name="Neethinayagam, Manimozhi" userId="S::mneethi@calstatela.edu::811318ba-efff-48f6-8df3-5eb24eb48ff9" providerId="AD" clId="Web-{47C6A1A9-3557-D424-9DCA-D7AE245251EF}" dt="2023-12-06T05:00:04.634" v="953"/>
        <pc:sldMkLst>
          <pc:docMk/>
          <pc:sldMk cId="1246685350" sldId="259"/>
        </pc:sldMkLst>
        <pc:picChg chg="mod">
          <ac:chgData name="Neethinayagam, Manimozhi" userId="S::mneethi@calstatela.edu::811318ba-efff-48f6-8df3-5eb24eb48ff9" providerId="AD" clId="Web-{47C6A1A9-3557-D424-9DCA-D7AE245251EF}" dt="2023-12-06T03:01:18.149" v="8" actId="1076"/>
          <ac:picMkLst>
            <pc:docMk/>
            <pc:sldMk cId="1246685350" sldId="259"/>
            <ac:picMk id="6" creationId="{04F22088-9E97-18FD-E70D-441E1D89259A}"/>
          </ac:picMkLst>
        </pc:picChg>
        <pc:extLst>
          <p:ext xmlns:p="http://schemas.openxmlformats.org/presentationml/2006/main" uri="{D6D511B9-2390-475A-947B-AFAB55BFBCF1}">
            <pc226:cmChg xmlns:pc226="http://schemas.microsoft.com/office/powerpoint/2022/06/main/command" chg="add">
              <pc226:chgData name="Neethinayagam, Manimozhi" userId="S::mneethi@calstatela.edu::811318ba-efff-48f6-8df3-5eb24eb48ff9" providerId="AD" clId="Web-{47C6A1A9-3557-D424-9DCA-D7AE245251EF}" dt="2023-12-06T05:00:04.634" v="953"/>
              <pc2:cmMkLst xmlns:pc2="http://schemas.microsoft.com/office/powerpoint/2019/9/main/command">
                <pc:docMk/>
                <pc:sldMk cId="1246685350" sldId="259"/>
                <pc2:cmMk id="{F942B28C-7C37-4710-B759-174E2712CC3E}"/>
              </pc2:cmMkLst>
            </pc226:cmChg>
          </p:ext>
        </pc:extLst>
      </pc:sldChg>
      <pc:sldChg chg="addSp delSp modSp new mod ord setBg">
        <pc:chgData name="Neethinayagam, Manimozhi" userId="S::mneethi@calstatela.edu::811318ba-efff-48f6-8df3-5eb24eb48ff9" providerId="AD" clId="Web-{47C6A1A9-3557-D424-9DCA-D7AE245251EF}" dt="2023-12-06T04:59:06.614" v="951" actId="14100"/>
        <pc:sldMkLst>
          <pc:docMk/>
          <pc:sldMk cId="2380417496" sldId="287"/>
        </pc:sldMkLst>
        <pc:spChg chg="mod">
          <ac:chgData name="Neethinayagam, Manimozhi" userId="S::mneethi@calstatela.edu::811318ba-efff-48f6-8df3-5eb24eb48ff9" providerId="AD" clId="Web-{47C6A1A9-3557-D424-9DCA-D7AE245251EF}" dt="2023-12-06T04:30:55.460" v="912" actId="14100"/>
          <ac:spMkLst>
            <pc:docMk/>
            <pc:sldMk cId="2380417496" sldId="287"/>
            <ac:spMk id="2" creationId="{51859B83-2967-FF59-4F8C-348745807980}"/>
          </ac:spMkLst>
        </pc:spChg>
        <pc:spChg chg="add del mod">
          <ac:chgData name="Neethinayagam, Manimozhi" userId="S::mneethi@calstatela.edu::811318ba-efff-48f6-8df3-5eb24eb48ff9" providerId="AD" clId="Web-{47C6A1A9-3557-D424-9DCA-D7AE245251EF}" dt="2023-12-06T03:46:49.013" v="68"/>
          <ac:spMkLst>
            <pc:docMk/>
            <pc:sldMk cId="2380417496" sldId="287"/>
            <ac:spMk id="3" creationId="{0250F525-7E4D-3C38-EEF0-A4C1106DDF2E}"/>
          </ac:spMkLst>
        </pc:spChg>
        <pc:spChg chg="add del">
          <ac:chgData name="Neethinayagam, Manimozhi" userId="S::mneethi@calstatela.edu::811318ba-efff-48f6-8df3-5eb24eb48ff9" providerId="AD" clId="Web-{47C6A1A9-3557-D424-9DCA-D7AE245251EF}" dt="2023-12-06T03:46:27.621" v="64"/>
          <ac:spMkLst>
            <pc:docMk/>
            <pc:sldMk cId="2380417496" sldId="287"/>
            <ac:spMk id="7" creationId="{66517507-C540-1B0E-0F2B-0FFF9D044D78}"/>
          </ac:spMkLst>
        </pc:spChg>
        <pc:spChg chg="add del">
          <ac:chgData name="Neethinayagam, Manimozhi" userId="S::mneethi@calstatela.edu::811318ba-efff-48f6-8df3-5eb24eb48ff9" providerId="AD" clId="Web-{47C6A1A9-3557-D424-9DCA-D7AE245251EF}" dt="2023-12-06T03:46:05.260" v="60"/>
          <ac:spMkLst>
            <pc:docMk/>
            <pc:sldMk cId="2380417496" sldId="287"/>
            <ac:spMk id="8" creationId="{9170A627-7EAE-F6E2-66F3-547F349E0090}"/>
          </ac:spMkLst>
        </pc:spChg>
        <pc:spChg chg="add del">
          <ac:chgData name="Neethinayagam, Manimozhi" userId="S::mneethi@calstatela.edu::811318ba-efff-48f6-8df3-5eb24eb48ff9" providerId="AD" clId="Web-{47C6A1A9-3557-D424-9DCA-D7AE245251EF}" dt="2023-12-06T03:45:56.728" v="58"/>
          <ac:spMkLst>
            <pc:docMk/>
            <pc:sldMk cId="2380417496" sldId="287"/>
            <ac:spMk id="9" creationId="{675206CB-6DC9-45BC-8396-75F288E96706}"/>
          </ac:spMkLst>
        </pc:spChg>
        <pc:spChg chg="add mod">
          <ac:chgData name="Neethinayagam, Manimozhi" userId="S::mneethi@calstatela.edu::811318ba-efff-48f6-8df3-5eb24eb48ff9" providerId="AD" clId="Web-{47C6A1A9-3557-D424-9DCA-D7AE245251EF}" dt="2023-12-06T04:32:57.125" v="920" actId="20577"/>
          <ac:spMkLst>
            <pc:docMk/>
            <pc:sldMk cId="2380417496" sldId="287"/>
            <ac:spMk id="10" creationId="{269CC313-BEAB-BF67-4F30-E1F01D1BA023}"/>
          </ac:spMkLst>
        </pc:spChg>
        <pc:spChg chg="add del">
          <ac:chgData name="Neethinayagam, Manimozhi" userId="S::mneethi@calstatela.edu::811318ba-efff-48f6-8df3-5eb24eb48ff9" providerId="AD" clId="Web-{47C6A1A9-3557-D424-9DCA-D7AE245251EF}" dt="2023-12-06T03:45:56.728" v="58"/>
          <ac:spMkLst>
            <pc:docMk/>
            <pc:sldMk cId="2380417496" sldId="287"/>
            <ac:spMk id="11" creationId="{C21CBD78-9089-4233-914A-0B1B3D68094E}"/>
          </ac:spMkLst>
        </pc:spChg>
        <pc:spChg chg="add del">
          <ac:chgData name="Neethinayagam, Manimozhi" userId="S::mneethi@calstatela.edu::811318ba-efff-48f6-8df3-5eb24eb48ff9" providerId="AD" clId="Web-{47C6A1A9-3557-D424-9DCA-D7AE245251EF}" dt="2023-12-06T03:46:27.621" v="64"/>
          <ac:spMkLst>
            <pc:docMk/>
            <pc:sldMk cId="2380417496" sldId="287"/>
            <ac:spMk id="12" creationId="{879398A9-0D0D-4901-BDDF-B3D93CECA7B9}"/>
          </ac:spMkLst>
        </pc:spChg>
        <pc:spChg chg="add del">
          <ac:chgData name="Neethinayagam, Manimozhi" userId="S::mneethi@calstatela.edu::811318ba-efff-48f6-8df3-5eb24eb48ff9" providerId="AD" clId="Web-{47C6A1A9-3557-D424-9DCA-D7AE245251EF}" dt="2023-12-06T03:45:56.728" v="58"/>
          <ac:spMkLst>
            <pc:docMk/>
            <pc:sldMk cId="2380417496" sldId="287"/>
            <ac:spMk id="13" creationId="{0D301245-8BD2-4F6D-B455-23A1C6D05308}"/>
          </ac:spMkLst>
        </pc:spChg>
        <pc:spChg chg="add del">
          <ac:chgData name="Neethinayagam, Manimozhi" userId="S::mneethi@calstatela.edu::811318ba-efff-48f6-8df3-5eb24eb48ff9" providerId="AD" clId="Web-{47C6A1A9-3557-D424-9DCA-D7AE245251EF}" dt="2023-12-06T03:46:27.621" v="64"/>
          <ac:spMkLst>
            <pc:docMk/>
            <pc:sldMk cId="2380417496" sldId="287"/>
            <ac:spMk id="14" creationId="{011FEC3B-E514-4E21-B2CB-7903A73569E2}"/>
          </ac:spMkLst>
        </pc:spChg>
        <pc:spChg chg="add del">
          <ac:chgData name="Neethinayagam, Manimozhi" userId="S::mneethi@calstatela.edu::811318ba-efff-48f6-8df3-5eb24eb48ff9" providerId="AD" clId="Web-{47C6A1A9-3557-D424-9DCA-D7AE245251EF}" dt="2023-12-06T03:46:05.260" v="60"/>
          <ac:spMkLst>
            <pc:docMk/>
            <pc:sldMk cId="2380417496" sldId="287"/>
            <ac:spMk id="15" creationId="{879398A9-0D0D-4901-BDDF-B3D93CECA7B9}"/>
          </ac:spMkLst>
        </pc:spChg>
        <pc:spChg chg="add del">
          <ac:chgData name="Neethinayagam, Manimozhi" userId="S::mneethi@calstatela.edu::811318ba-efff-48f6-8df3-5eb24eb48ff9" providerId="AD" clId="Web-{47C6A1A9-3557-D424-9DCA-D7AE245251EF}" dt="2023-12-06T03:46:05.260" v="60"/>
          <ac:spMkLst>
            <pc:docMk/>
            <pc:sldMk cId="2380417496" sldId="287"/>
            <ac:spMk id="16" creationId="{011FEC3B-E514-4E21-B2CB-7903A73569E2}"/>
          </ac:spMkLst>
        </pc:spChg>
        <pc:spChg chg="add">
          <ac:chgData name="Neethinayagam, Manimozhi" userId="S::mneethi@calstatela.edu::811318ba-efff-48f6-8df3-5eb24eb48ff9" providerId="AD" clId="Web-{47C6A1A9-3557-D424-9DCA-D7AE245251EF}" dt="2023-12-06T03:47:15.234" v="75"/>
          <ac:spMkLst>
            <pc:docMk/>
            <pc:sldMk cId="2380417496" sldId="287"/>
            <ac:spMk id="17" creationId="{6515FC82-3453-4CBE-8895-4CCFF339529E}"/>
          </ac:spMkLst>
        </pc:spChg>
        <pc:spChg chg="add">
          <ac:chgData name="Neethinayagam, Manimozhi" userId="S::mneethi@calstatela.edu::811318ba-efff-48f6-8df3-5eb24eb48ff9" providerId="AD" clId="Web-{47C6A1A9-3557-D424-9DCA-D7AE245251EF}" dt="2023-12-06T03:47:15.234" v="75"/>
          <ac:spMkLst>
            <pc:docMk/>
            <pc:sldMk cId="2380417496" sldId="287"/>
            <ac:spMk id="18" creationId="{C5FD847B-65C0-4027-8DFC-70CB424514F8}"/>
          </ac:spMkLst>
        </pc:spChg>
        <pc:picChg chg="add del mod ord">
          <ac:chgData name="Neethinayagam, Manimozhi" userId="S::mneethi@calstatela.edu::811318ba-efff-48f6-8df3-5eb24eb48ff9" providerId="AD" clId="Web-{47C6A1A9-3557-D424-9DCA-D7AE245251EF}" dt="2023-12-06T03:46:05.885" v="61"/>
          <ac:picMkLst>
            <pc:docMk/>
            <pc:sldMk cId="2380417496" sldId="287"/>
            <ac:picMk id="4" creationId="{825F7C20-8057-F17D-7FB4-3806FB802E46}"/>
          </ac:picMkLst>
        </pc:picChg>
        <pc:picChg chg="add del mod ord">
          <ac:chgData name="Neethinayagam, Manimozhi" userId="S::mneethi@calstatela.edu::811318ba-efff-48f6-8df3-5eb24eb48ff9" providerId="AD" clId="Web-{47C6A1A9-3557-D424-9DCA-D7AE245251EF}" dt="2023-12-06T03:46:34.825" v="67"/>
          <ac:picMkLst>
            <pc:docMk/>
            <pc:sldMk cId="2380417496" sldId="287"/>
            <ac:picMk id="5" creationId="{1AE13BDA-ABC5-E8CC-A034-605FD182BF50}"/>
          </ac:picMkLst>
        </pc:picChg>
        <pc:picChg chg="add del mod ord">
          <ac:chgData name="Neethinayagam, Manimozhi" userId="S::mneethi@calstatela.edu::811318ba-efff-48f6-8df3-5eb24eb48ff9" providerId="AD" clId="Web-{47C6A1A9-3557-D424-9DCA-D7AE245251EF}" dt="2023-12-06T04:58:45.315" v="946"/>
          <ac:picMkLst>
            <pc:docMk/>
            <pc:sldMk cId="2380417496" sldId="287"/>
            <ac:picMk id="6" creationId="{284A3463-C517-E09B-B6F0-FD703E6D508E}"/>
          </ac:picMkLst>
        </pc:picChg>
        <pc:picChg chg="add mod">
          <ac:chgData name="Neethinayagam, Manimozhi" userId="S::mneethi@calstatela.edu::811318ba-efff-48f6-8df3-5eb24eb48ff9" providerId="AD" clId="Web-{47C6A1A9-3557-D424-9DCA-D7AE245251EF}" dt="2023-12-06T04:59:06.614" v="951" actId="14100"/>
          <ac:picMkLst>
            <pc:docMk/>
            <pc:sldMk cId="2380417496" sldId="287"/>
            <ac:picMk id="19" creationId="{BAA037E8-4963-4DBC-ADF1-83EE92E31129}"/>
          </ac:picMkLst>
        </pc:picChg>
      </pc:sldChg>
      <pc:sldChg chg="addSp delSp modSp new mod setBg">
        <pc:chgData name="Neethinayagam, Manimozhi" userId="S::mneethi@calstatela.edu::811318ba-efff-48f6-8df3-5eb24eb48ff9" providerId="AD" clId="Web-{47C6A1A9-3557-D424-9DCA-D7AE245251EF}" dt="2023-12-06T04:11:52.455" v="688" actId="20577"/>
        <pc:sldMkLst>
          <pc:docMk/>
          <pc:sldMk cId="2213164074" sldId="288"/>
        </pc:sldMkLst>
        <pc:spChg chg="mod">
          <ac:chgData name="Neethinayagam, Manimozhi" userId="S::mneethi@calstatela.edu::811318ba-efff-48f6-8df3-5eb24eb48ff9" providerId="AD" clId="Web-{47C6A1A9-3557-D424-9DCA-D7AE245251EF}" dt="2023-12-06T04:11:52.455" v="688" actId="20577"/>
          <ac:spMkLst>
            <pc:docMk/>
            <pc:sldMk cId="2213164074" sldId="288"/>
            <ac:spMk id="2" creationId="{B71CBFE4-EC4B-83BD-CDC2-3B1246D319AF}"/>
          </ac:spMkLst>
        </pc:spChg>
        <pc:spChg chg="del">
          <ac:chgData name="Neethinayagam, Manimozhi" userId="S::mneethi@calstatela.edu::811318ba-efff-48f6-8df3-5eb24eb48ff9" providerId="AD" clId="Web-{47C6A1A9-3557-D424-9DCA-D7AE245251EF}" dt="2023-12-06T03:55:56.912" v="348"/>
          <ac:spMkLst>
            <pc:docMk/>
            <pc:sldMk cId="2213164074" sldId="288"/>
            <ac:spMk id="3" creationId="{0FF2AB32-086C-9A29-1E43-684B8D54F534}"/>
          </ac:spMkLst>
        </pc:spChg>
        <pc:spChg chg="add del mod">
          <ac:chgData name="Neethinayagam, Manimozhi" userId="S::mneethi@calstatela.edu::811318ba-efff-48f6-8df3-5eb24eb48ff9" providerId="AD" clId="Web-{47C6A1A9-3557-D424-9DCA-D7AE245251EF}" dt="2023-12-06T03:57:49.639" v="361"/>
          <ac:spMkLst>
            <pc:docMk/>
            <pc:sldMk cId="2213164074" sldId="288"/>
            <ac:spMk id="8" creationId="{772D5577-0993-E33C-F89B-83A4CC184F0A}"/>
          </ac:spMkLst>
        </pc:spChg>
        <pc:spChg chg="add del">
          <ac:chgData name="Neethinayagam, Manimozhi" userId="S::mneethi@calstatela.edu::811318ba-efff-48f6-8df3-5eb24eb48ff9" providerId="AD" clId="Web-{47C6A1A9-3557-D424-9DCA-D7AE245251EF}" dt="2023-12-06T03:56:18.633" v="354"/>
          <ac:spMkLst>
            <pc:docMk/>
            <pc:sldMk cId="2213164074" sldId="288"/>
            <ac:spMk id="11" creationId="{879398A9-0D0D-4901-BDDF-B3D93CECA7B9}"/>
          </ac:spMkLst>
        </pc:spChg>
        <pc:spChg chg="add del">
          <ac:chgData name="Neethinayagam, Manimozhi" userId="S::mneethi@calstatela.edu::811318ba-efff-48f6-8df3-5eb24eb48ff9" providerId="AD" clId="Web-{47C6A1A9-3557-D424-9DCA-D7AE245251EF}" dt="2023-12-06T03:56:18.633" v="354"/>
          <ac:spMkLst>
            <pc:docMk/>
            <pc:sldMk cId="2213164074" sldId="288"/>
            <ac:spMk id="13" creationId="{011FEC3B-E514-4E21-B2CB-7903A73569E2}"/>
          </ac:spMkLst>
        </pc:spChg>
        <pc:spChg chg="add del">
          <ac:chgData name="Neethinayagam, Manimozhi" userId="S::mneethi@calstatela.edu::811318ba-efff-48f6-8df3-5eb24eb48ff9" providerId="AD" clId="Web-{47C6A1A9-3557-D424-9DCA-D7AE245251EF}" dt="2023-12-06T03:57:55.249" v="363"/>
          <ac:spMkLst>
            <pc:docMk/>
            <pc:sldMk cId="2213164074" sldId="288"/>
            <ac:spMk id="18" creationId="{6515FC82-3453-4CBE-8895-4CCFF339529E}"/>
          </ac:spMkLst>
        </pc:spChg>
        <pc:spChg chg="add del">
          <ac:chgData name="Neethinayagam, Manimozhi" userId="S::mneethi@calstatela.edu::811318ba-efff-48f6-8df3-5eb24eb48ff9" providerId="AD" clId="Web-{47C6A1A9-3557-D424-9DCA-D7AE245251EF}" dt="2023-12-06T03:57:55.249" v="363"/>
          <ac:spMkLst>
            <pc:docMk/>
            <pc:sldMk cId="2213164074" sldId="288"/>
            <ac:spMk id="20" creationId="{C5FD847B-65C0-4027-8DFC-70CB424514F8}"/>
          </ac:spMkLst>
        </pc:spChg>
        <pc:spChg chg="add del mod">
          <ac:chgData name="Neethinayagam, Manimozhi" userId="S::mneethi@calstatela.edu::811318ba-efff-48f6-8df3-5eb24eb48ff9" providerId="AD" clId="Web-{47C6A1A9-3557-D424-9DCA-D7AE245251EF}" dt="2023-12-06T04:10:13.464" v="678" actId="14100"/>
          <ac:spMkLst>
            <pc:docMk/>
            <pc:sldMk cId="2213164074" sldId="288"/>
            <ac:spMk id="24" creationId="{5748B944-9889-DD44-2324-B2DF47354932}"/>
          </ac:spMkLst>
        </pc:spChg>
        <pc:spChg chg="add">
          <ac:chgData name="Neethinayagam, Manimozhi" userId="S::mneethi@calstatela.edu::811318ba-efff-48f6-8df3-5eb24eb48ff9" providerId="AD" clId="Web-{47C6A1A9-3557-D424-9DCA-D7AE245251EF}" dt="2023-12-06T03:57:55.249" v="363"/>
          <ac:spMkLst>
            <pc:docMk/>
            <pc:sldMk cId="2213164074" sldId="288"/>
            <ac:spMk id="27" creationId="{6515FC82-3453-4CBE-8895-4CCFF339529E}"/>
          </ac:spMkLst>
        </pc:spChg>
        <pc:spChg chg="add">
          <ac:chgData name="Neethinayagam, Manimozhi" userId="S::mneethi@calstatela.edu::811318ba-efff-48f6-8df3-5eb24eb48ff9" providerId="AD" clId="Web-{47C6A1A9-3557-D424-9DCA-D7AE245251EF}" dt="2023-12-06T03:57:55.249" v="363"/>
          <ac:spMkLst>
            <pc:docMk/>
            <pc:sldMk cId="2213164074" sldId="288"/>
            <ac:spMk id="29" creationId="{C5FD847B-65C0-4027-8DFC-70CB424514F8}"/>
          </ac:spMkLst>
        </pc:spChg>
        <pc:graphicFrameChg chg="add del mod ord modGraphic">
          <ac:chgData name="Neethinayagam, Manimozhi" userId="S::mneethi@calstatela.edu::811318ba-efff-48f6-8df3-5eb24eb48ff9" providerId="AD" clId="Web-{47C6A1A9-3557-D424-9DCA-D7AE245251EF}" dt="2023-12-06T04:01:12.690" v="436"/>
          <ac:graphicFrameMkLst>
            <pc:docMk/>
            <pc:sldMk cId="2213164074" sldId="288"/>
            <ac:graphicFrameMk id="6" creationId="{3E38B8A3-F8BD-C109-E36C-FEE7AA023EC4}"/>
          </ac:graphicFrameMkLst>
        </pc:graphicFrameChg>
        <pc:picChg chg="add del mod ord">
          <ac:chgData name="Neethinayagam, Manimozhi" userId="S::mneethi@calstatela.edu::811318ba-efff-48f6-8df3-5eb24eb48ff9" providerId="AD" clId="Web-{47C6A1A9-3557-D424-9DCA-D7AE245251EF}" dt="2023-12-06T03:56:55.807" v="360"/>
          <ac:picMkLst>
            <pc:docMk/>
            <pc:sldMk cId="2213164074" sldId="288"/>
            <ac:picMk id="4" creationId="{F4549C63-30D6-D158-1757-278DC475DFBA}"/>
          </ac:picMkLst>
        </pc:picChg>
        <pc:picChg chg="add mod ord">
          <ac:chgData name="Neethinayagam, Manimozhi" userId="S::mneethi@calstatela.edu::811318ba-efff-48f6-8df3-5eb24eb48ff9" providerId="AD" clId="Web-{47C6A1A9-3557-D424-9DCA-D7AE245251EF}" dt="2023-12-06T03:59:34.043" v="422" actId="14100"/>
          <ac:picMkLst>
            <pc:docMk/>
            <pc:sldMk cId="2213164074" sldId="288"/>
            <ac:picMk id="5" creationId="{D13F28A5-738E-5BCE-7944-AE1068F21344}"/>
          </ac:picMkLst>
        </pc:picChg>
      </pc:sldChg>
      <pc:sldChg chg="addSp delSp modSp new mod setBg">
        <pc:chgData name="Neethinayagam, Manimozhi" userId="S::mneethi@calstatela.edu::811318ba-efff-48f6-8df3-5eb24eb48ff9" providerId="AD" clId="Web-{47C6A1A9-3557-D424-9DCA-D7AE245251EF}" dt="2023-12-06T04:46:57.921" v="944" actId="14100"/>
        <pc:sldMkLst>
          <pc:docMk/>
          <pc:sldMk cId="748104523" sldId="289"/>
        </pc:sldMkLst>
        <pc:spChg chg="del mod">
          <ac:chgData name="Neethinayagam, Manimozhi" userId="S::mneethi@calstatela.edu::811318ba-efff-48f6-8df3-5eb24eb48ff9" providerId="AD" clId="Web-{47C6A1A9-3557-D424-9DCA-D7AE245251EF}" dt="2023-12-06T04:27:02.803" v="712"/>
          <ac:spMkLst>
            <pc:docMk/>
            <pc:sldMk cId="748104523" sldId="289"/>
            <ac:spMk id="2" creationId="{54031130-964C-7FB1-7898-4163CE52013A}"/>
          </ac:spMkLst>
        </pc:spChg>
        <pc:spChg chg="del">
          <ac:chgData name="Neethinayagam, Manimozhi" userId="S::mneethi@calstatela.edu::811318ba-efff-48f6-8df3-5eb24eb48ff9" providerId="AD" clId="Web-{47C6A1A9-3557-D424-9DCA-D7AE245251EF}" dt="2023-12-06T04:13:33.837" v="690"/>
          <ac:spMkLst>
            <pc:docMk/>
            <pc:sldMk cId="748104523" sldId="289"/>
            <ac:spMk id="3" creationId="{DC188C26-989A-B665-F0D7-EE60E61A7FFA}"/>
          </ac:spMkLst>
        </pc:spChg>
        <pc:spChg chg="add del">
          <ac:chgData name="Neethinayagam, Manimozhi" userId="S::mneethi@calstatela.edu::811318ba-efff-48f6-8df3-5eb24eb48ff9" providerId="AD" clId="Web-{47C6A1A9-3557-D424-9DCA-D7AE245251EF}" dt="2023-12-06T04:17:37.089" v="697"/>
          <ac:spMkLst>
            <pc:docMk/>
            <pc:sldMk cId="748104523" sldId="289"/>
            <ac:spMk id="8" creationId="{01E5ADB8-03CF-E47F-E565-5D35BB00CBFD}"/>
          </ac:spMkLst>
        </pc:spChg>
        <pc:spChg chg="add del">
          <ac:chgData name="Neethinayagam, Manimozhi" userId="S::mneethi@calstatela.edu::811318ba-efff-48f6-8df3-5eb24eb48ff9" providerId="AD" clId="Web-{47C6A1A9-3557-D424-9DCA-D7AE245251EF}" dt="2023-12-06T04:17:44.809" v="699"/>
          <ac:spMkLst>
            <pc:docMk/>
            <pc:sldMk cId="748104523" sldId="289"/>
            <ac:spMk id="11" creationId="{6515FC82-3453-4CBE-8895-4CCFF339529E}"/>
          </ac:spMkLst>
        </pc:spChg>
        <pc:spChg chg="add del">
          <ac:chgData name="Neethinayagam, Manimozhi" userId="S::mneethi@calstatela.edu::811318ba-efff-48f6-8df3-5eb24eb48ff9" providerId="AD" clId="Web-{47C6A1A9-3557-D424-9DCA-D7AE245251EF}" dt="2023-12-06T04:17:44.809" v="699"/>
          <ac:spMkLst>
            <pc:docMk/>
            <pc:sldMk cId="748104523" sldId="289"/>
            <ac:spMk id="13" creationId="{C5FD847B-65C0-4027-8DFC-70CB424514F8}"/>
          </ac:spMkLst>
        </pc:spChg>
        <pc:spChg chg="add del">
          <ac:chgData name="Neethinayagam, Manimozhi" userId="S::mneethi@calstatela.edu::811318ba-efff-48f6-8df3-5eb24eb48ff9" providerId="AD" clId="Web-{47C6A1A9-3557-D424-9DCA-D7AE245251EF}" dt="2023-12-06T04:25:29.468" v="705"/>
          <ac:spMkLst>
            <pc:docMk/>
            <pc:sldMk cId="748104523" sldId="289"/>
            <ac:spMk id="17" creationId="{54B0B9B7-6DC8-8623-53EC-6AB9F991C703}"/>
          </ac:spMkLst>
        </pc:spChg>
        <pc:spChg chg="add del">
          <ac:chgData name="Neethinayagam, Manimozhi" userId="S::mneethi@calstatela.edu::811318ba-efff-48f6-8df3-5eb24eb48ff9" providerId="AD" clId="Web-{47C6A1A9-3557-D424-9DCA-D7AE245251EF}" dt="2023-12-06T04:25:33.781" v="707"/>
          <ac:spMkLst>
            <pc:docMk/>
            <pc:sldMk cId="748104523" sldId="289"/>
            <ac:spMk id="20" creationId="{6515FC82-3453-4CBE-8895-4CCFF339529E}"/>
          </ac:spMkLst>
        </pc:spChg>
        <pc:spChg chg="add del">
          <ac:chgData name="Neethinayagam, Manimozhi" userId="S::mneethi@calstatela.edu::811318ba-efff-48f6-8df3-5eb24eb48ff9" providerId="AD" clId="Web-{47C6A1A9-3557-D424-9DCA-D7AE245251EF}" dt="2023-12-06T04:25:33.781" v="707"/>
          <ac:spMkLst>
            <pc:docMk/>
            <pc:sldMk cId="748104523" sldId="289"/>
            <ac:spMk id="22" creationId="{C5FD847B-65C0-4027-8DFC-70CB424514F8}"/>
          </ac:spMkLst>
        </pc:spChg>
        <pc:spChg chg="add mod">
          <ac:chgData name="Neethinayagam, Manimozhi" userId="S::mneethi@calstatela.edu::811318ba-efff-48f6-8df3-5eb24eb48ff9" providerId="AD" clId="Web-{47C6A1A9-3557-D424-9DCA-D7AE245251EF}" dt="2023-12-06T04:30:32.052" v="911" actId="1076"/>
          <ac:spMkLst>
            <pc:docMk/>
            <pc:sldMk cId="748104523" sldId="289"/>
            <ac:spMk id="26" creationId="{A4724451-0116-D73B-CD00-9DBDDC2883B9}"/>
          </ac:spMkLst>
        </pc:spChg>
        <pc:spChg chg="add">
          <ac:chgData name="Neethinayagam, Manimozhi" userId="S::mneethi@calstatela.edu::811318ba-efff-48f6-8df3-5eb24eb48ff9" providerId="AD" clId="Web-{47C6A1A9-3557-D424-9DCA-D7AE245251EF}" dt="2023-12-06T04:25:33.781" v="707"/>
          <ac:spMkLst>
            <pc:docMk/>
            <pc:sldMk cId="748104523" sldId="289"/>
            <ac:spMk id="29" creationId="{6515FC82-3453-4CBE-8895-4CCFF339529E}"/>
          </ac:spMkLst>
        </pc:spChg>
        <pc:spChg chg="add">
          <ac:chgData name="Neethinayagam, Manimozhi" userId="S::mneethi@calstatela.edu::811318ba-efff-48f6-8df3-5eb24eb48ff9" providerId="AD" clId="Web-{47C6A1A9-3557-D424-9DCA-D7AE245251EF}" dt="2023-12-06T04:25:33.781" v="707"/>
          <ac:spMkLst>
            <pc:docMk/>
            <pc:sldMk cId="748104523" sldId="289"/>
            <ac:spMk id="31" creationId="{C5FD847B-65C0-4027-8DFC-70CB424514F8}"/>
          </ac:spMkLst>
        </pc:spChg>
        <pc:picChg chg="add del mod ord">
          <ac:chgData name="Neethinayagam, Manimozhi" userId="S::mneethi@calstatela.edu::811318ba-efff-48f6-8df3-5eb24eb48ff9" providerId="AD" clId="Web-{47C6A1A9-3557-D424-9DCA-D7AE245251EF}" dt="2023-12-06T04:17:30.433" v="696"/>
          <ac:picMkLst>
            <pc:docMk/>
            <pc:sldMk cId="748104523" sldId="289"/>
            <ac:picMk id="4" creationId="{4ADD2C03-984E-399B-6780-FB8C1B664FD2}"/>
          </ac:picMkLst>
        </pc:picChg>
        <pc:picChg chg="add del mod ord">
          <ac:chgData name="Neethinayagam, Manimozhi" userId="S::mneethi@calstatela.edu::811318ba-efff-48f6-8df3-5eb24eb48ff9" providerId="AD" clId="Web-{47C6A1A9-3557-D424-9DCA-D7AE245251EF}" dt="2023-12-06T04:25:23.061" v="704"/>
          <ac:picMkLst>
            <pc:docMk/>
            <pc:sldMk cId="748104523" sldId="289"/>
            <ac:picMk id="5" creationId="{9DB00F6E-C1D2-9246-7502-80D44C1ECBAA}"/>
          </ac:picMkLst>
        </pc:picChg>
        <pc:picChg chg="add del mod ord">
          <ac:chgData name="Neethinayagam, Manimozhi" userId="S::mneethi@calstatela.edu::811318ba-efff-48f6-8df3-5eb24eb48ff9" providerId="AD" clId="Web-{47C6A1A9-3557-D424-9DCA-D7AE245251EF}" dt="2023-12-06T04:46:31.653" v="937"/>
          <ac:picMkLst>
            <pc:docMk/>
            <pc:sldMk cId="748104523" sldId="289"/>
            <ac:picMk id="6" creationId="{DD71BB99-FA7C-F3B4-6EE9-DF99955D605E}"/>
          </ac:picMkLst>
        </pc:picChg>
        <pc:picChg chg="add mod">
          <ac:chgData name="Neethinayagam, Manimozhi" userId="S::mneethi@calstatela.edu::811318ba-efff-48f6-8df3-5eb24eb48ff9" providerId="AD" clId="Web-{47C6A1A9-3557-D424-9DCA-D7AE245251EF}" dt="2023-12-06T04:46:57.921" v="944" actId="14100"/>
          <ac:picMkLst>
            <pc:docMk/>
            <pc:sldMk cId="748104523" sldId="289"/>
            <ac:picMk id="7" creationId="{2F44132D-C355-28A5-7247-84B7073BF3BD}"/>
          </ac:picMkLst>
        </pc:picChg>
      </pc:sldChg>
      <pc:sldChg chg="addSp delSp modSp new del mod setBg">
        <pc:chgData name="Neethinayagam, Manimozhi" userId="S::mneethi@calstatela.edu::811318ba-efff-48f6-8df3-5eb24eb48ff9" providerId="AD" clId="Web-{47C6A1A9-3557-D424-9DCA-D7AE245251EF}" dt="2023-12-06T04:47:24.360" v="945"/>
        <pc:sldMkLst>
          <pc:docMk/>
          <pc:sldMk cId="3089497732" sldId="290"/>
        </pc:sldMkLst>
        <pc:spChg chg="del mod">
          <ac:chgData name="Neethinayagam, Manimozhi" userId="S::mneethi@calstatela.edu::811318ba-efff-48f6-8df3-5eb24eb48ff9" providerId="AD" clId="Web-{47C6A1A9-3557-D424-9DCA-D7AE245251EF}" dt="2023-12-06T04:33:48.832" v="928"/>
          <ac:spMkLst>
            <pc:docMk/>
            <pc:sldMk cId="3089497732" sldId="290"/>
            <ac:spMk id="2" creationId="{65074B35-2BCB-50CD-ADAA-0FF7CF38362D}"/>
          </ac:spMkLst>
        </pc:spChg>
        <pc:spChg chg="del">
          <ac:chgData name="Neethinayagam, Manimozhi" userId="S::mneethi@calstatela.edu::811318ba-efff-48f6-8df3-5eb24eb48ff9" providerId="AD" clId="Web-{47C6A1A9-3557-D424-9DCA-D7AE245251EF}" dt="2023-12-06T04:33:26.393" v="922"/>
          <ac:spMkLst>
            <pc:docMk/>
            <pc:sldMk cId="3089497732" sldId="290"/>
            <ac:spMk id="3" creationId="{8979F728-7D3B-2422-117F-3D2A326B959E}"/>
          </ac:spMkLst>
        </pc:spChg>
        <pc:spChg chg="add mod">
          <ac:chgData name="Neethinayagam, Manimozhi" userId="S::mneethi@calstatela.edu::811318ba-efff-48f6-8df3-5eb24eb48ff9" providerId="AD" clId="Web-{47C6A1A9-3557-D424-9DCA-D7AE245251EF}" dt="2023-12-06T04:34:09.755" v="936" actId="1076"/>
          <ac:spMkLst>
            <pc:docMk/>
            <pc:sldMk cId="3089497732" sldId="290"/>
            <ac:spMk id="8" creationId="{1A3B293C-C2E8-26F6-9613-0115F41E24E6}"/>
          </ac:spMkLst>
        </pc:spChg>
        <pc:spChg chg="add">
          <ac:chgData name="Neethinayagam, Manimozhi" userId="S::mneethi@calstatela.edu::811318ba-efff-48f6-8df3-5eb24eb48ff9" providerId="AD" clId="Web-{47C6A1A9-3557-D424-9DCA-D7AE245251EF}" dt="2023-12-06T04:33:29.846" v="923"/>
          <ac:spMkLst>
            <pc:docMk/>
            <pc:sldMk cId="3089497732" sldId="290"/>
            <ac:spMk id="11" creationId="{6515FC82-3453-4CBE-8895-4CCFF339529E}"/>
          </ac:spMkLst>
        </pc:spChg>
        <pc:spChg chg="add">
          <ac:chgData name="Neethinayagam, Manimozhi" userId="S::mneethi@calstatela.edu::811318ba-efff-48f6-8df3-5eb24eb48ff9" providerId="AD" clId="Web-{47C6A1A9-3557-D424-9DCA-D7AE245251EF}" dt="2023-12-06T04:33:29.846" v="923"/>
          <ac:spMkLst>
            <pc:docMk/>
            <pc:sldMk cId="3089497732" sldId="290"/>
            <ac:spMk id="13" creationId="{C5FD847B-65C0-4027-8DFC-70CB424514F8}"/>
          </ac:spMkLst>
        </pc:spChg>
        <pc:picChg chg="add mod ord">
          <ac:chgData name="Neethinayagam, Manimozhi" userId="S::mneethi@calstatela.edu::811318ba-efff-48f6-8df3-5eb24eb48ff9" providerId="AD" clId="Web-{47C6A1A9-3557-D424-9DCA-D7AE245251EF}" dt="2023-12-06T04:33:41.331" v="927" actId="14100"/>
          <ac:picMkLst>
            <pc:docMk/>
            <pc:sldMk cId="3089497732" sldId="290"/>
            <ac:picMk id="4" creationId="{12848B0B-ABD3-3321-5B10-251060700738}"/>
          </ac:picMkLst>
        </pc:picChg>
      </pc:sldChg>
    </pc:docChg>
  </pc:docChgLst>
  <pc:docChgLst>
    <pc:chgData name="Suvagia, Bhumika" userId="7e5dd09e-2de7-4a4d-b7b6-9acd7d826a52" providerId="ADAL" clId="{9E445AC7-2413-5341-8A7D-DA0666658D3C}"/>
    <pc:docChg chg="undo custSel addSld delSld modSld">
      <pc:chgData name="Suvagia, Bhumika" userId="7e5dd09e-2de7-4a4d-b7b6-9acd7d826a52" providerId="ADAL" clId="{9E445AC7-2413-5341-8A7D-DA0666658D3C}" dt="2023-12-08T01:14:44.370" v="679" actId="255"/>
      <pc:docMkLst>
        <pc:docMk/>
      </pc:docMkLst>
      <pc:sldChg chg="addSp delSp modSp mod setBg">
        <pc:chgData name="Suvagia, Bhumika" userId="7e5dd09e-2de7-4a4d-b7b6-9acd7d826a52" providerId="ADAL" clId="{9E445AC7-2413-5341-8A7D-DA0666658D3C}" dt="2023-12-08T01:10:15.056" v="647" actId="12"/>
        <pc:sldMkLst>
          <pc:docMk/>
          <pc:sldMk cId="257127926" sldId="258"/>
        </pc:sldMkLst>
        <pc:spChg chg="mod">
          <ac:chgData name="Suvagia, Bhumika" userId="7e5dd09e-2de7-4a4d-b7b6-9acd7d826a52" providerId="ADAL" clId="{9E445AC7-2413-5341-8A7D-DA0666658D3C}" dt="2023-12-08T01:09:06.656" v="643" actId="1076"/>
          <ac:spMkLst>
            <pc:docMk/>
            <pc:sldMk cId="257127926" sldId="258"/>
            <ac:spMk id="2" creationId="{B38044E5-47FA-E49C-97D8-264B465071AC}"/>
          </ac:spMkLst>
        </pc:spChg>
        <pc:spChg chg="mod">
          <ac:chgData name="Suvagia, Bhumika" userId="7e5dd09e-2de7-4a4d-b7b6-9acd7d826a52" providerId="ADAL" clId="{9E445AC7-2413-5341-8A7D-DA0666658D3C}" dt="2023-12-08T01:10:15.056" v="647" actId="12"/>
          <ac:spMkLst>
            <pc:docMk/>
            <pc:sldMk cId="257127926" sldId="258"/>
            <ac:spMk id="3" creationId="{007FC9E0-DDB5-FE11-18AE-F4A3B7E0C63B}"/>
          </ac:spMkLst>
        </pc:spChg>
        <pc:spChg chg="add del mod">
          <ac:chgData name="Suvagia, Bhumika" userId="7e5dd09e-2de7-4a4d-b7b6-9acd7d826a52" providerId="ADAL" clId="{9E445AC7-2413-5341-8A7D-DA0666658D3C}" dt="2023-12-07T02:47:30.131" v="240"/>
          <ac:spMkLst>
            <pc:docMk/>
            <pc:sldMk cId="257127926" sldId="258"/>
            <ac:spMk id="5" creationId="{9F0B8092-133E-7981-7B9D-524DE6A8BBD6}"/>
          </ac:spMkLst>
        </pc:spChg>
        <pc:picChg chg="mod">
          <ac:chgData name="Suvagia, Bhumika" userId="7e5dd09e-2de7-4a4d-b7b6-9acd7d826a52" providerId="ADAL" clId="{9E445AC7-2413-5341-8A7D-DA0666658D3C}" dt="2023-12-07T02:46:03.999" v="178" actId="14100"/>
          <ac:picMkLst>
            <pc:docMk/>
            <pc:sldMk cId="257127926" sldId="258"/>
            <ac:picMk id="4" creationId="{E0FAFA43-20C8-DDCD-6E30-B61A227A2A93}"/>
          </ac:picMkLst>
        </pc:picChg>
      </pc:sldChg>
      <pc:sldChg chg="addSp delSp modSp mod setBg">
        <pc:chgData name="Suvagia, Bhumika" userId="7e5dd09e-2de7-4a4d-b7b6-9acd7d826a52" providerId="ADAL" clId="{9E445AC7-2413-5341-8A7D-DA0666658D3C}" dt="2023-12-08T01:09:38.401" v="645" actId="1076"/>
        <pc:sldMkLst>
          <pc:docMk/>
          <pc:sldMk cId="760586671" sldId="260"/>
        </pc:sldMkLst>
        <pc:spChg chg="mod">
          <ac:chgData name="Suvagia, Bhumika" userId="7e5dd09e-2de7-4a4d-b7b6-9acd7d826a52" providerId="ADAL" clId="{9E445AC7-2413-5341-8A7D-DA0666658D3C}" dt="2023-12-08T01:09:38.401" v="645" actId="1076"/>
          <ac:spMkLst>
            <pc:docMk/>
            <pc:sldMk cId="760586671" sldId="260"/>
            <ac:spMk id="2" creationId="{225D7C92-ACFD-DBC0-86CF-9E63F2F2B625}"/>
          </ac:spMkLst>
        </pc:spChg>
        <pc:spChg chg="add del mod">
          <ac:chgData name="Suvagia, Bhumika" userId="7e5dd09e-2de7-4a4d-b7b6-9acd7d826a52" providerId="ADAL" clId="{9E445AC7-2413-5341-8A7D-DA0666658D3C}" dt="2023-12-06T18:26:13.706" v="1"/>
          <ac:spMkLst>
            <pc:docMk/>
            <pc:sldMk cId="760586671" sldId="260"/>
            <ac:spMk id="5" creationId="{1785B800-DA5F-55C2-9467-0A9582296412}"/>
          </ac:spMkLst>
        </pc:spChg>
        <pc:spChg chg="add del mod">
          <ac:chgData name="Suvagia, Bhumika" userId="7e5dd09e-2de7-4a4d-b7b6-9acd7d826a52" providerId="ADAL" clId="{9E445AC7-2413-5341-8A7D-DA0666658D3C}" dt="2023-12-06T18:27:02.221" v="10"/>
          <ac:spMkLst>
            <pc:docMk/>
            <pc:sldMk cId="760586671" sldId="260"/>
            <ac:spMk id="8" creationId="{05B98B2B-0CF2-FB7E-AFF8-53A477C04B02}"/>
          </ac:spMkLst>
        </pc:spChg>
        <pc:spChg chg="add del mod">
          <ac:chgData name="Suvagia, Bhumika" userId="7e5dd09e-2de7-4a4d-b7b6-9acd7d826a52" providerId="ADAL" clId="{9E445AC7-2413-5341-8A7D-DA0666658D3C}" dt="2023-12-06T18:30:24.311" v="31" actId="478"/>
          <ac:spMkLst>
            <pc:docMk/>
            <pc:sldMk cId="760586671" sldId="260"/>
            <ac:spMk id="12" creationId="{270995AF-F44D-B799-1B11-25A10CAEE0B4}"/>
          </ac:spMkLst>
        </pc:spChg>
        <pc:spChg chg="add del mod">
          <ac:chgData name="Suvagia, Bhumika" userId="7e5dd09e-2de7-4a4d-b7b6-9acd7d826a52" providerId="ADAL" clId="{9E445AC7-2413-5341-8A7D-DA0666658D3C}" dt="2023-12-06T20:18:04.667" v="34"/>
          <ac:spMkLst>
            <pc:docMk/>
            <pc:sldMk cId="760586671" sldId="260"/>
            <ac:spMk id="14" creationId="{CD0BA8D0-7124-10C1-444B-4ED5383C2C25}"/>
          </ac:spMkLst>
        </pc:spChg>
        <pc:spChg chg="add del mod">
          <ac:chgData name="Suvagia, Bhumika" userId="7e5dd09e-2de7-4a4d-b7b6-9acd7d826a52" providerId="ADAL" clId="{9E445AC7-2413-5341-8A7D-DA0666658D3C}" dt="2023-12-06T22:42:19.927" v="41"/>
          <ac:spMkLst>
            <pc:docMk/>
            <pc:sldMk cId="760586671" sldId="260"/>
            <ac:spMk id="18" creationId="{1845422D-D5D3-143B-52AD-6F3F3CDC8619}"/>
          </ac:spMkLst>
        </pc:spChg>
        <pc:spChg chg="add del mod">
          <ac:chgData name="Suvagia, Bhumika" userId="7e5dd09e-2de7-4a4d-b7b6-9acd7d826a52" providerId="ADAL" clId="{9E445AC7-2413-5341-8A7D-DA0666658D3C}" dt="2023-12-07T02:35:17.098" v="51"/>
          <ac:spMkLst>
            <pc:docMk/>
            <pc:sldMk cId="760586671" sldId="260"/>
            <ac:spMk id="22" creationId="{A8DA6BCC-D0DA-A356-02A5-3F49C51FCB94}"/>
          </ac:spMkLst>
        </pc:spChg>
        <pc:picChg chg="del">
          <ac:chgData name="Suvagia, Bhumika" userId="7e5dd09e-2de7-4a4d-b7b6-9acd7d826a52" providerId="ADAL" clId="{9E445AC7-2413-5341-8A7D-DA0666658D3C}" dt="2023-12-06T18:26:12.621" v="0" actId="478"/>
          <ac:picMkLst>
            <pc:docMk/>
            <pc:sldMk cId="760586671" sldId="260"/>
            <ac:picMk id="4" creationId="{6A172CAC-CD5F-633A-803E-DFFF75F9FD2D}"/>
          </ac:picMkLst>
        </pc:picChg>
        <pc:picChg chg="add del mod">
          <ac:chgData name="Suvagia, Bhumika" userId="7e5dd09e-2de7-4a4d-b7b6-9acd7d826a52" providerId="ADAL" clId="{9E445AC7-2413-5341-8A7D-DA0666658D3C}" dt="2023-12-06T20:18:04.093" v="33" actId="478"/>
          <ac:picMkLst>
            <pc:docMk/>
            <pc:sldMk cId="760586671" sldId="260"/>
            <ac:picMk id="7" creationId="{0F240095-C3CD-B2D4-4EDB-3CD0763BFA53}"/>
          </ac:picMkLst>
        </pc:picChg>
        <pc:picChg chg="add del mod">
          <ac:chgData name="Suvagia, Bhumika" userId="7e5dd09e-2de7-4a4d-b7b6-9acd7d826a52" providerId="ADAL" clId="{9E445AC7-2413-5341-8A7D-DA0666658D3C}" dt="2023-12-06T18:30:26.717" v="32" actId="478"/>
          <ac:picMkLst>
            <pc:docMk/>
            <pc:sldMk cId="760586671" sldId="260"/>
            <ac:picMk id="10" creationId="{6FD7BC18-CFD9-DC62-0C52-3B92D98AA327}"/>
          </ac:picMkLst>
        </pc:picChg>
        <pc:picChg chg="add del mod">
          <ac:chgData name="Suvagia, Bhumika" userId="7e5dd09e-2de7-4a4d-b7b6-9acd7d826a52" providerId="ADAL" clId="{9E445AC7-2413-5341-8A7D-DA0666658D3C}" dt="2023-12-06T22:42:18.899" v="40" actId="478"/>
          <ac:picMkLst>
            <pc:docMk/>
            <pc:sldMk cId="760586671" sldId="260"/>
            <ac:picMk id="16" creationId="{DDFBF02B-9B43-FBA7-635D-BA6A2275C11C}"/>
          </ac:picMkLst>
        </pc:picChg>
        <pc:picChg chg="add del mod">
          <ac:chgData name="Suvagia, Bhumika" userId="7e5dd09e-2de7-4a4d-b7b6-9acd7d826a52" providerId="ADAL" clId="{9E445AC7-2413-5341-8A7D-DA0666658D3C}" dt="2023-12-07T02:35:16.566" v="50" actId="478"/>
          <ac:picMkLst>
            <pc:docMk/>
            <pc:sldMk cId="760586671" sldId="260"/>
            <ac:picMk id="20" creationId="{434DFCEA-E54D-744E-895D-DF90276A729F}"/>
          </ac:picMkLst>
        </pc:picChg>
        <pc:picChg chg="add mod">
          <ac:chgData name="Suvagia, Bhumika" userId="7e5dd09e-2de7-4a4d-b7b6-9acd7d826a52" providerId="ADAL" clId="{9E445AC7-2413-5341-8A7D-DA0666658D3C}" dt="2023-12-07T02:35:30.568" v="56" actId="1076"/>
          <ac:picMkLst>
            <pc:docMk/>
            <pc:sldMk cId="760586671" sldId="260"/>
            <ac:picMk id="24" creationId="{7781C9EB-D2EE-A462-CF3C-7141A0177831}"/>
          </ac:picMkLst>
        </pc:picChg>
      </pc:sldChg>
      <pc:sldChg chg="addSp delSp modSp mod setBg">
        <pc:chgData name="Suvagia, Bhumika" userId="7e5dd09e-2de7-4a4d-b7b6-9acd7d826a52" providerId="ADAL" clId="{9E445AC7-2413-5341-8A7D-DA0666658D3C}" dt="2023-12-08T01:12:10.172" v="660" actId="12"/>
        <pc:sldMkLst>
          <pc:docMk/>
          <pc:sldMk cId="3373889270" sldId="261"/>
        </pc:sldMkLst>
        <pc:spChg chg="mod">
          <ac:chgData name="Suvagia, Bhumika" userId="7e5dd09e-2de7-4a4d-b7b6-9acd7d826a52" providerId="ADAL" clId="{9E445AC7-2413-5341-8A7D-DA0666658D3C}" dt="2023-12-07T03:16:40.110" v="497" actId="1076"/>
          <ac:spMkLst>
            <pc:docMk/>
            <pc:sldMk cId="3373889270" sldId="261"/>
            <ac:spMk id="2" creationId="{76C02C2F-A915-604A-C323-84F8096825C6}"/>
          </ac:spMkLst>
        </pc:spChg>
        <pc:spChg chg="mod">
          <ac:chgData name="Suvagia, Bhumika" userId="7e5dd09e-2de7-4a4d-b7b6-9acd7d826a52" providerId="ADAL" clId="{9E445AC7-2413-5341-8A7D-DA0666658D3C}" dt="2023-12-08T01:12:10.172" v="660" actId="12"/>
          <ac:spMkLst>
            <pc:docMk/>
            <pc:sldMk cId="3373889270" sldId="261"/>
            <ac:spMk id="3" creationId="{FFB7E6B9-3CDC-8EE8-56C1-EEC003786482}"/>
          </ac:spMkLst>
        </pc:spChg>
        <pc:spChg chg="add del">
          <ac:chgData name="Suvagia, Bhumika" userId="7e5dd09e-2de7-4a4d-b7b6-9acd7d826a52" providerId="ADAL" clId="{9E445AC7-2413-5341-8A7D-DA0666658D3C}" dt="2023-12-07T02:57:39.444" v="335" actId="26606"/>
          <ac:spMkLst>
            <pc:docMk/>
            <pc:sldMk cId="3373889270" sldId="261"/>
            <ac:spMk id="10" creationId="{56533F40-045E-4E3D-9243-864CD4E58669}"/>
          </ac:spMkLst>
        </pc:spChg>
        <pc:spChg chg="add del">
          <ac:chgData name="Suvagia, Bhumika" userId="7e5dd09e-2de7-4a4d-b7b6-9acd7d826a52" providerId="ADAL" clId="{9E445AC7-2413-5341-8A7D-DA0666658D3C}" dt="2023-12-07T02:57:39.444" v="335" actId="26606"/>
          <ac:spMkLst>
            <pc:docMk/>
            <pc:sldMk cId="3373889270" sldId="261"/>
            <ac:spMk id="12" creationId="{30402EC6-D845-41B3-BEBE-CB34D9BFEA60}"/>
          </ac:spMkLst>
        </pc:spChg>
        <pc:spChg chg="add del">
          <ac:chgData name="Suvagia, Bhumika" userId="7e5dd09e-2de7-4a4d-b7b6-9acd7d826a52" providerId="ADAL" clId="{9E445AC7-2413-5341-8A7D-DA0666658D3C}" dt="2023-12-07T02:57:41.380" v="337" actId="26606"/>
          <ac:spMkLst>
            <pc:docMk/>
            <pc:sldMk cId="3373889270" sldId="261"/>
            <ac:spMk id="14" creationId="{879398A9-0D0D-4901-BDDF-B3D93CECA7B9}"/>
          </ac:spMkLst>
        </pc:spChg>
        <pc:spChg chg="add del">
          <ac:chgData name="Suvagia, Bhumika" userId="7e5dd09e-2de7-4a4d-b7b6-9acd7d826a52" providerId="ADAL" clId="{9E445AC7-2413-5341-8A7D-DA0666658D3C}" dt="2023-12-07T02:57:41.380" v="337" actId="26606"/>
          <ac:spMkLst>
            <pc:docMk/>
            <pc:sldMk cId="3373889270" sldId="261"/>
            <ac:spMk id="15" creationId="{011FEC3B-E514-4E21-B2CB-7903A73569E2}"/>
          </ac:spMkLst>
        </pc:spChg>
        <pc:spChg chg="add del">
          <ac:chgData name="Suvagia, Bhumika" userId="7e5dd09e-2de7-4a4d-b7b6-9acd7d826a52" providerId="ADAL" clId="{9E445AC7-2413-5341-8A7D-DA0666658D3C}" dt="2023-12-07T02:57:45.886" v="339" actId="26606"/>
          <ac:spMkLst>
            <pc:docMk/>
            <pc:sldMk cId="3373889270" sldId="261"/>
            <ac:spMk id="17" creationId="{6515FC82-3453-4CBE-8895-4CCFF339529E}"/>
          </ac:spMkLst>
        </pc:spChg>
        <pc:spChg chg="add del">
          <ac:chgData name="Suvagia, Bhumika" userId="7e5dd09e-2de7-4a4d-b7b6-9acd7d826a52" providerId="ADAL" clId="{9E445AC7-2413-5341-8A7D-DA0666658D3C}" dt="2023-12-07T02:57:45.886" v="339" actId="26606"/>
          <ac:spMkLst>
            <pc:docMk/>
            <pc:sldMk cId="3373889270" sldId="261"/>
            <ac:spMk id="18" creationId="{C5FD847B-65C0-4027-8DFC-70CB424514F8}"/>
          </ac:spMkLst>
        </pc:spChg>
        <pc:spChg chg="add del">
          <ac:chgData name="Suvagia, Bhumika" userId="7e5dd09e-2de7-4a4d-b7b6-9acd7d826a52" providerId="ADAL" clId="{9E445AC7-2413-5341-8A7D-DA0666658D3C}" dt="2023-12-07T02:57:48.816" v="343" actId="26606"/>
          <ac:spMkLst>
            <pc:docMk/>
            <pc:sldMk cId="3373889270" sldId="261"/>
            <ac:spMk id="20" creationId="{56533F40-045E-4E3D-9243-864CD4E58669}"/>
          </ac:spMkLst>
        </pc:spChg>
        <pc:spChg chg="add del">
          <ac:chgData name="Suvagia, Bhumika" userId="7e5dd09e-2de7-4a4d-b7b6-9acd7d826a52" providerId="ADAL" clId="{9E445AC7-2413-5341-8A7D-DA0666658D3C}" dt="2023-12-07T02:57:48.816" v="343" actId="26606"/>
          <ac:spMkLst>
            <pc:docMk/>
            <pc:sldMk cId="3373889270" sldId="261"/>
            <ac:spMk id="21" creationId="{30402EC6-D845-41B3-BEBE-CB34D9BFEA60}"/>
          </ac:spMkLst>
        </pc:spChg>
        <pc:picChg chg="mod">
          <ac:chgData name="Suvagia, Bhumika" userId="7e5dd09e-2de7-4a4d-b7b6-9acd7d826a52" providerId="ADAL" clId="{9E445AC7-2413-5341-8A7D-DA0666658D3C}" dt="2023-12-07T03:16:30.108" v="495" actId="14100"/>
          <ac:picMkLst>
            <pc:docMk/>
            <pc:sldMk cId="3373889270" sldId="261"/>
            <ac:picMk id="5" creationId="{D6A781A6-1531-E6DE-8B9C-3AB9188C22D7}"/>
          </ac:picMkLst>
        </pc:picChg>
      </pc:sldChg>
      <pc:sldChg chg="addSp delSp modSp mod setBg">
        <pc:chgData name="Suvagia, Bhumika" userId="7e5dd09e-2de7-4a4d-b7b6-9acd7d826a52" providerId="ADAL" clId="{9E445AC7-2413-5341-8A7D-DA0666658D3C}" dt="2023-12-08T01:13:48.913" v="676" actId="5793"/>
        <pc:sldMkLst>
          <pc:docMk/>
          <pc:sldMk cId="4253317315" sldId="262"/>
        </pc:sldMkLst>
        <pc:spChg chg="mod">
          <ac:chgData name="Suvagia, Bhumika" userId="7e5dd09e-2de7-4a4d-b7b6-9acd7d826a52" providerId="ADAL" clId="{9E445AC7-2413-5341-8A7D-DA0666658D3C}" dt="2023-12-07T03:02:39.240" v="379" actId="26606"/>
          <ac:spMkLst>
            <pc:docMk/>
            <pc:sldMk cId="4253317315" sldId="262"/>
            <ac:spMk id="2" creationId="{035E4447-094A-A4AA-81BC-D09C2E1AFA20}"/>
          </ac:spMkLst>
        </pc:spChg>
        <pc:spChg chg="add del">
          <ac:chgData name="Suvagia, Bhumika" userId="7e5dd09e-2de7-4a4d-b7b6-9acd7d826a52" providerId="ADAL" clId="{9E445AC7-2413-5341-8A7D-DA0666658D3C}" dt="2023-12-07T03:02:39.240" v="379" actId="26606"/>
          <ac:spMkLst>
            <pc:docMk/>
            <pc:sldMk cId="4253317315" sldId="262"/>
            <ac:spMk id="3" creationId="{6FDFE6E7-970C-7C1C-6163-51D5CC7E8E0C}"/>
          </ac:spMkLst>
        </pc:spChg>
        <pc:spChg chg="add del mod">
          <ac:chgData name="Suvagia, Bhumika" userId="7e5dd09e-2de7-4a4d-b7b6-9acd7d826a52" providerId="ADAL" clId="{9E445AC7-2413-5341-8A7D-DA0666658D3C}" dt="2023-12-07T03:09:32.085" v="480"/>
          <ac:spMkLst>
            <pc:docMk/>
            <pc:sldMk cId="4253317315" sldId="262"/>
            <ac:spMk id="4" creationId="{695A667F-D5C9-7933-D5F4-C5DF0F35BB4A}"/>
          </ac:spMkLst>
        </pc:spChg>
        <pc:spChg chg="add del mod">
          <ac:chgData name="Suvagia, Bhumika" userId="7e5dd09e-2de7-4a4d-b7b6-9acd7d826a52" providerId="ADAL" clId="{9E445AC7-2413-5341-8A7D-DA0666658D3C}" dt="2023-12-07T03:20:36.918" v="518"/>
          <ac:spMkLst>
            <pc:docMk/>
            <pc:sldMk cId="4253317315" sldId="262"/>
            <ac:spMk id="6" creationId="{AD995CB5-A1AA-3989-5578-B230E2B9ECF5}"/>
          </ac:spMkLst>
        </pc:spChg>
        <pc:spChg chg="add">
          <ac:chgData name="Suvagia, Bhumika" userId="7e5dd09e-2de7-4a4d-b7b6-9acd7d826a52" providerId="ADAL" clId="{9E445AC7-2413-5341-8A7D-DA0666658D3C}" dt="2023-12-07T03:02:39.240" v="379" actId="26606"/>
          <ac:spMkLst>
            <pc:docMk/>
            <pc:sldMk cId="4253317315" sldId="262"/>
            <ac:spMk id="10" creationId="{56533F40-045E-4E3D-9243-864CD4E58669}"/>
          </ac:spMkLst>
        </pc:spChg>
        <pc:spChg chg="add">
          <ac:chgData name="Suvagia, Bhumika" userId="7e5dd09e-2de7-4a4d-b7b6-9acd7d826a52" providerId="ADAL" clId="{9E445AC7-2413-5341-8A7D-DA0666658D3C}" dt="2023-12-07T03:02:39.240" v="379" actId="26606"/>
          <ac:spMkLst>
            <pc:docMk/>
            <pc:sldMk cId="4253317315" sldId="262"/>
            <ac:spMk id="12" creationId="{30402EC6-D845-41B3-BEBE-CB34D9BFEA60}"/>
          </ac:spMkLst>
        </pc:spChg>
        <pc:spChg chg="add mod">
          <ac:chgData name="Suvagia, Bhumika" userId="7e5dd09e-2de7-4a4d-b7b6-9acd7d826a52" providerId="ADAL" clId="{9E445AC7-2413-5341-8A7D-DA0666658D3C}" dt="2023-12-08T01:13:48.913" v="676" actId="5793"/>
          <ac:spMkLst>
            <pc:docMk/>
            <pc:sldMk cId="4253317315" sldId="262"/>
            <ac:spMk id="13" creationId="{6FDFE6E7-970C-7C1C-6163-51D5CC7E8E0C}"/>
          </ac:spMkLst>
        </pc:spChg>
        <pc:graphicFrameChg chg="add del">
          <ac:chgData name="Suvagia, Bhumika" userId="7e5dd09e-2de7-4a4d-b7b6-9acd7d826a52" providerId="ADAL" clId="{9E445AC7-2413-5341-8A7D-DA0666658D3C}" dt="2023-12-07T03:02:12.918" v="372" actId="26606"/>
          <ac:graphicFrameMkLst>
            <pc:docMk/>
            <pc:sldMk cId="4253317315" sldId="262"/>
            <ac:graphicFrameMk id="5" creationId="{76DDFAC3-5564-DA56-8B0F-F31B31F16A41}"/>
          </ac:graphicFrameMkLst>
        </pc:graphicFrameChg>
        <pc:graphicFrameChg chg="add del">
          <ac:chgData name="Suvagia, Bhumika" userId="7e5dd09e-2de7-4a4d-b7b6-9acd7d826a52" providerId="ADAL" clId="{9E445AC7-2413-5341-8A7D-DA0666658D3C}" dt="2023-12-07T03:02:25.010" v="374" actId="26606"/>
          <ac:graphicFrameMkLst>
            <pc:docMk/>
            <pc:sldMk cId="4253317315" sldId="262"/>
            <ac:graphicFrameMk id="7" creationId="{2A5AE3F3-90A2-0469-2FF8-D885713754A8}"/>
          </ac:graphicFrameMkLst>
        </pc:graphicFrameChg>
        <pc:graphicFrameChg chg="add del">
          <ac:chgData name="Suvagia, Bhumika" userId="7e5dd09e-2de7-4a4d-b7b6-9acd7d826a52" providerId="ADAL" clId="{9E445AC7-2413-5341-8A7D-DA0666658D3C}" dt="2023-12-07T03:02:26.064" v="376" actId="26606"/>
          <ac:graphicFrameMkLst>
            <pc:docMk/>
            <pc:sldMk cId="4253317315" sldId="262"/>
            <ac:graphicFrameMk id="9" creationId="{8E8E01CB-FC83-27A7-7EF3-941804861C2A}"/>
          </ac:graphicFrameMkLst>
        </pc:graphicFrameChg>
        <pc:graphicFrameChg chg="add del">
          <ac:chgData name="Suvagia, Bhumika" userId="7e5dd09e-2de7-4a4d-b7b6-9acd7d826a52" providerId="ADAL" clId="{9E445AC7-2413-5341-8A7D-DA0666658D3C}" dt="2023-12-07T03:02:39.221" v="378" actId="26606"/>
          <ac:graphicFrameMkLst>
            <pc:docMk/>
            <pc:sldMk cId="4253317315" sldId="262"/>
            <ac:graphicFrameMk id="11" creationId="{807E07C1-E451-37F2-6967-A58D31FEEC79}"/>
          </ac:graphicFrameMkLst>
        </pc:graphicFrameChg>
        <pc:picChg chg="add">
          <ac:chgData name="Suvagia, Bhumika" userId="7e5dd09e-2de7-4a4d-b7b6-9acd7d826a52" providerId="ADAL" clId="{9E445AC7-2413-5341-8A7D-DA0666658D3C}" dt="2023-12-07T03:02:39.240" v="379" actId="26606"/>
          <ac:picMkLst>
            <pc:docMk/>
            <pc:sldMk cId="4253317315" sldId="262"/>
            <ac:picMk id="14" creationId="{E477ECF5-68CB-A4E8-3F2E-FA83EBA28206}"/>
          </ac:picMkLst>
        </pc:picChg>
      </pc:sldChg>
      <pc:sldChg chg="modSp mod setBg">
        <pc:chgData name="Suvagia, Bhumika" userId="7e5dd09e-2de7-4a4d-b7b6-9acd7d826a52" providerId="ADAL" clId="{9E445AC7-2413-5341-8A7D-DA0666658D3C}" dt="2023-12-08T01:12:19.128" v="661" actId="12"/>
        <pc:sldMkLst>
          <pc:docMk/>
          <pc:sldMk cId="1301209186" sldId="263"/>
        </pc:sldMkLst>
        <pc:spChg chg="mod">
          <ac:chgData name="Suvagia, Bhumika" userId="7e5dd09e-2de7-4a4d-b7b6-9acd7d826a52" providerId="ADAL" clId="{9E445AC7-2413-5341-8A7D-DA0666658D3C}" dt="2023-12-07T03:18:10.528" v="505" actId="1076"/>
          <ac:spMkLst>
            <pc:docMk/>
            <pc:sldMk cId="1301209186" sldId="263"/>
            <ac:spMk id="6" creationId="{C4D920E0-A8C8-A979-6C42-7EC1E02D0E00}"/>
          </ac:spMkLst>
        </pc:spChg>
        <pc:spChg chg="mod">
          <ac:chgData name="Suvagia, Bhumika" userId="7e5dd09e-2de7-4a4d-b7b6-9acd7d826a52" providerId="ADAL" clId="{9E445AC7-2413-5341-8A7D-DA0666658D3C}" dt="2023-12-08T01:12:19.128" v="661" actId="12"/>
          <ac:spMkLst>
            <pc:docMk/>
            <pc:sldMk cId="1301209186" sldId="263"/>
            <ac:spMk id="7" creationId="{53550322-18CC-1DBA-CBC3-620A5C01ECA9}"/>
          </ac:spMkLst>
        </pc:spChg>
        <pc:picChg chg="mod">
          <ac:chgData name="Suvagia, Bhumika" userId="7e5dd09e-2de7-4a4d-b7b6-9acd7d826a52" providerId="ADAL" clId="{9E445AC7-2413-5341-8A7D-DA0666658D3C}" dt="2023-12-07T03:17:13.862" v="498" actId="14100"/>
          <ac:picMkLst>
            <pc:docMk/>
            <pc:sldMk cId="1301209186" sldId="263"/>
            <ac:picMk id="8" creationId="{A601A491-06B0-D4BC-D6BD-E235937D1291}"/>
          </ac:picMkLst>
        </pc:picChg>
      </pc:sldChg>
      <pc:sldChg chg="modSp mod setBg">
        <pc:chgData name="Suvagia, Bhumika" userId="7e5dd09e-2de7-4a4d-b7b6-9acd7d826a52" providerId="ADAL" clId="{9E445AC7-2413-5341-8A7D-DA0666658D3C}" dt="2023-12-08T01:12:35.248" v="662" actId="12"/>
        <pc:sldMkLst>
          <pc:docMk/>
          <pc:sldMk cId="1094635405" sldId="264"/>
        </pc:sldMkLst>
        <pc:spChg chg="mod">
          <ac:chgData name="Suvagia, Bhumika" userId="7e5dd09e-2de7-4a4d-b7b6-9acd7d826a52" providerId="ADAL" clId="{9E445AC7-2413-5341-8A7D-DA0666658D3C}" dt="2023-12-08T01:12:35.248" v="662" actId="12"/>
          <ac:spMkLst>
            <pc:docMk/>
            <pc:sldMk cId="1094635405" sldId="264"/>
            <ac:spMk id="6" creationId="{55AAAC81-3E32-2650-8E53-DECCA686F47B}"/>
          </ac:spMkLst>
        </pc:spChg>
        <pc:picChg chg="mod">
          <ac:chgData name="Suvagia, Bhumika" userId="7e5dd09e-2de7-4a4d-b7b6-9acd7d826a52" providerId="ADAL" clId="{9E445AC7-2413-5341-8A7D-DA0666658D3C}" dt="2023-12-07T04:54:00.117" v="625" actId="14100"/>
          <ac:picMkLst>
            <pc:docMk/>
            <pc:sldMk cId="1094635405" sldId="264"/>
            <ac:picMk id="5" creationId="{C7056889-2101-A92D-E98F-E90984EF093A}"/>
          </ac:picMkLst>
        </pc:picChg>
      </pc:sldChg>
      <pc:sldChg chg="modSp mod setBg">
        <pc:chgData name="Suvagia, Bhumika" userId="7e5dd09e-2de7-4a4d-b7b6-9acd7d826a52" providerId="ADAL" clId="{9E445AC7-2413-5341-8A7D-DA0666658D3C}" dt="2023-12-08T01:12:41.786" v="663" actId="12"/>
        <pc:sldMkLst>
          <pc:docMk/>
          <pc:sldMk cId="1464597275" sldId="265"/>
        </pc:sldMkLst>
        <pc:spChg chg="mod">
          <ac:chgData name="Suvagia, Bhumika" userId="7e5dd09e-2de7-4a4d-b7b6-9acd7d826a52" providerId="ADAL" clId="{9E445AC7-2413-5341-8A7D-DA0666658D3C}" dt="2023-12-08T01:12:41.786" v="663" actId="12"/>
          <ac:spMkLst>
            <pc:docMk/>
            <pc:sldMk cId="1464597275" sldId="265"/>
            <ac:spMk id="6" creationId="{04900C6D-5491-89A4-3B11-711EE518C310}"/>
          </ac:spMkLst>
        </pc:spChg>
        <pc:picChg chg="mod">
          <ac:chgData name="Suvagia, Bhumika" userId="7e5dd09e-2de7-4a4d-b7b6-9acd7d826a52" providerId="ADAL" clId="{9E445AC7-2413-5341-8A7D-DA0666658D3C}" dt="2023-12-07T03:19:23.282" v="508" actId="14100"/>
          <ac:picMkLst>
            <pc:docMk/>
            <pc:sldMk cId="1464597275" sldId="265"/>
            <ac:picMk id="5" creationId="{4D5B0977-2D95-659B-D558-7AE3EDBD0D00}"/>
          </ac:picMkLst>
        </pc:picChg>
      </pc:sldChg>
      <pc:sldChg chg="modSp mod setBg">
        <pc:chgData name="Suvagia, Bhumika" userId="7e5dd09e-2de7-4a4d-b7b6-9acd7d826a52" providerId="ADAL" clId="{9E445AC7-2413-5341-8A7D-DA0666658D3C}" dt="2023-12-08T01:12:48.822" v="664" actId="12"/>
        <pc:sldMkLst>
          <pc:docMk/>
          <pc:sldMk cId="193482528" sldId="266"/>
        </pc:sldMkLst>
        <pc:spChg chg="mod">
          <ac:chgData name="Suvagia, Bhumika" userId="7e5dd09e-2de7-4a4d-b7b6-9acd7d826a52" providerId="ADAL" clId="{9E445AC7-2413-5341-8A7D-DA0666658D3C}" dt="2023-12-08T01:12:48.822" v="664" actId="12"/>
          <ac:spMkLst>
            <pc:docMk/>
            <pc:sldMk cId="193482528" sldId="266"/>
            <ac:spMk id="6" creationId="{05A8AABE-1417-961B-B063-C57681A49E11}"/>
          </ac:spMkLst>
        </pc:spChg>
        <pc:picChg chg="mod">
          <ac:chgData name="Suvagia, Bhumika" userId="7e5dd09e-2de7-4a4d-b7b6-9acd7d826a52" providerId="ADAL" clId="{9E445AC7-2413-5341-8A7D-DA0666658D3C}" dt="2023-12-07T03:01:06.610" v="365" actId="14100"/>
          <ac:picMkLst>
            <pc:docMk/>
            <pc:sldMk cId="193482528" sldId="266"/>
            <ac:picMk id="5" creationId="{74C7A74C-E57C-D64A-20D8-502DB14460CB}"/>
          </ac:picMkLst>
        </pc:picChg>
      </pc:sldChg>
      <pc:sldChg chg="modSp mod setBg">
        <pc:chgData name="Suvagia, Bhumika" userId="7e5dd09e-2de7-4a4d-b7b6-9acd7d826a52" providerId="ADAL" clId="{9E445AC7-2413-5341-8A7D-DA0666658D3C}" dt="2023-12-08T01:13:02.752" v="666" actId="14100"/>
        <pc:sldMkLst>
          <pc:docMk/>
          <pc:sldMk cId="186347774" sldId="267"/>
        </pc:sldMkLst>
        <pc:spChg chg="mod">
          <ac:chgData name="Suvagia, Bhumika" userId="7e5dd09e-2de7-4a4d-b7b6-9acd7d826a52" providerId="ADAL" clId="{9E445AC7-2413-5341-8A7D-DA0666658D3C}" dt="2023-12-08T01:13:02.752" v="666" actId="14100"/>
          <ac:spMkLst>
            <pc:docMk/>
            <pc:sldMk cId="186347774" sldId="267"/>
            <ac:spMk id="6" creationId="{1E8B828E-8584-9918-7C38-58830086454C}"/>
          </ac:spMkLst>
        </pc:spChg>
      </pc:sldChg>
      <pc:sldChg chg="addSp delSp modSp mod setBg">
        <pc:chgData name="Suvagia, Bhumika" userId="7e5dd09e-2de7-4a4d-b7b6-9acd7d826a52" providerId="ADAL" clId="{9E445AC7-2413-5341-8A7D-DA0666658D3C}" dt="2023-12-07T02:42:53.250" v="124"/>
        <pc:sldMkLst>
          <pc:docMk/>
          <pc:sldMk cId="844665675" sldId="273"/>
        </pc:sldMkLst>
        <pc:spChg chg="add del mod">
          <ac:chgData name="Suvagia, Bhumika" userId="7e5dd09e-2de7-4a4d-b7b6-9acd7d826a52" providerId="ADAL" clId="{9E445AC7-2413-5341-8A7D-DA0666658D3C}" dt="2023-12-06T23:30:52.908" v="49"/>
          <ac:spMkLst>
            <pc:docMk/>
            <pc:sldMk cId="844665675" sldId="273"/>
            <ac:spMk id="3" creationId="{2AC6B380-C9EE-3CAE-EE48-41A020476FD0}"/>
          </ac:spMkLst>
        </pc:spChg>
        <pc:graphicFrameChg chg="mod">
          <ac:chgData name="Suvagia, Bhumika" userId="7e5dd09e-2de7-4a4d-b7b6-9acd7d826a52" providerId="ADAL" clId="{9E445AC7-2413-5341-8A7D-DA0666658D3C}" dt="2023-12-07T02:42:35.656" v="122" actId="1076"/>
          <ac:graphicFrameMkLst>
            <pc:docMk/>
            <pc:sldMk cId="844665675" sldId="273"/>
            <ac:graphicFrameMk id="1032" creationId="{7FC40FA5-781D-AD4E-F538-BBA8667C8016}"/>
          </ac:graphicFrameMkLst>
        </pc:graphicFrameChg>
        <pc:picChg chg="mod">
          <ac:chgData name="Suvagia, Bhumika" userId="7e5dd09e-2de7-4a4d-b7b6-9acd7d826a52" providerId="ADAL" clId="{9E445AC7-2413-5341-8A7D-DA0666658D3C}" dt="2023-12-07T02:42:41.647" v="123" actId="1076"/>
          <ac:picMkLst>
            <pc:docMk/>
            <pc:sldMk cId="844665675" sldId="273"/>
            <ac:picMk id="4" creationId="{91E2B6CC-2FFA-E5AE-56A2-830E0AE93706}"/>
          </ac:picMkLst>
        </pc:picChg>
      </pc:sldChg>
      <pc:sldChg chg="addSp delSp modSp mod setBg">
        <pc:chgData name="Suvagia, Bhumika" userId="7e5dd09e-2de7-4a4d-b7b6-9acd7d826a52" providerId="ADAL" clId="{9E445AC7-2413-5341-8A7D-DA0666658D3C}" dt="2023-12-07T04:52:20.665" v="603" actId="122"/>
        <pc:sldMkLst>
          <pc:docMk/>
          <pc:sldMk cId="368753294" sldId="274"/>
        </pc:sldMkLst>
        <pc:spChg chg="mod">
          <ac:chgData name="Suvagia, Bhumika" userId="7e5dd09e-2de7-4a4d-b7b6-9acd7d826a52" providerId="ADAL" clId="{9E445AC7-2413-5341-8A7D-DA0666658D3C}" dt="2023-12-07T04:52:20.665" v="603" actId="122"/>
          <ac:spMkLst>
            <pc:docMk/>
            <pc:sldMk cId="368753294" sldId="274"/>
            <ac:spMk id="3" creationId="{82BF509D-BD34-C3AB-F772-CF690516662D}"/>
          </ac:spMkLst>
        </pc:spChg>
        <pc:spChg chg="add del mod">
          <ac:chgData name="Suvagia, Bhumika" userId="7e5dd09e-2de7-4a4d-b7b6-9acd7d826a52" providerId="ADAL" clId="{9E445AC7-2413-5341-8A7D-DA0666658D3C}" dt="2023-12-07T02:48:30.942" v="252"/>
          <ac:spMkLst>
            <pc:docMk/>
            <pc:sldMk cId="368753294" sldId="274"/>
            <ac:spMk id="9" creationId="{B3C5E601-EE3F-50D1-596F-9E66642544E7}"/>
          </ac:spMkLst>
        </pc:spChg>
      </pc:sldChg>
      <pc:sldChg chg="modSp mod setBg">
        <pc:chgData name="Suvagia, Bhumika" userId="7e5dd09e-2de7-4a4d-b7b6-9acd7d826a52" providerId="ADAL" clId="{9E445AC7-2413-5341-8A7D-DA0666658D3C}" dt="2023-12-07T02:49:29.859" v="268"/>
        <pc:sldMkLst>
          <pc:docMk/>
          <pc:sldMk cId="3129925071" sldId="275"/>
        </pc:sldMkLst>
        <pc:spChg chg="mod">
          <ac:chgData name="Suvagia, Bhumika" userId="7e5dd09e-2de7-4a4d-b7b6-9acd7d826a52" providerId="ADAL" clId="{9E445AC7-2413-5341-8A7D-DA0666658D3C}" dt="2023-12-07T02:49:19.523" v="267" actId="207"/>
          <ac:spMkLst>
            <pc:docMk/>
            <pc:sldMk cId="3129925071" sldId="275"/>
            <ac:spMk id="3" creationId="{82BF509D-BD34-C3AB-F772-CF690516662D}"/>
          </ac:spMkLst>
        </pc:spChg>
      </pc:sldChg>
      <pc:sldChg chg="modSp mod setBg">
        <pc:chgData name="Suvagia, Bhumika" userId="7e5dd09e-2de7-4a4d-b7b6-9acd7d826a52" providerId="ADAL" clId="{9E445AC7-2413-5341-8A7D-DA0666658D3C}" dt="2023-12-07T02:50:26.822" v="282" actId="207"/>
        <pc:sldMkLst>
          <pc:docMk/>
          <pc:sldMk cId="49093391" sldId="276"/>
        </pc:sldMkLst>
        <pc:spChg chg="mod">
          <ac:chgData name="Suvagia, Bhumika" userId="7e5dd09e-2de7-4a4d-b7b6-9acd7d826a52" providerId="ADAL" clId="{9E445AC7-2413-5341-8A7D-DA0666658D3C}" dt="2023-12-07T02:50:26.822" v="282" actId="207"/>
          <ac:spMkLst>
            <pc:docMk/>
            <pc:sldMk cId="49093391" sldId="276"/>
            <ac:spMk id="3" creationId="{82BF509D-BD34-C3AB-F772-CF690516662D}"/>
          </ac:spMkLst>
        </pc:spChg>
      </pc:sldChg>
      <pc:sldChg chg="modSp mod setBg">
        <pc:chgData name="Suvagia, Bhumika" userId="7e5dd09e-2de7-4a4d-b7b6-9acd7d826a52" providerId="ADAL" clId="{9E445AC7-2413-5341-8A7D-DA0666658D3C}" dt="2023-12-07T02:50:35.122" v="286" actId="207"/>
        <pc:sldMkLst>
          <pc:docMk/>
          <pc:sldMk cId="2868752935" sldId="277"/>
        </pc:sldMkLst>
        <pc:spChg chg="mod">
          <ac:chgData name="Suvagia, Bhumika" userId="7e5dd09e-2de7-4a4d-b7b6-9acd7d826a52" providerId="ADAL" clId="{9E445AC7-2413-5341-8A7D-DA0666658D3C}" dt="2023-12-07T02:50:35.122" v="286" actId="207"/>
          <ac:spMkLst>
            <pc:docMk/>
            <pc:sldMk cId="2868752935" sldId="277"/>
            <ac:spMk id="3" creationId="{82BF509D-BD34-C3AB-F772-CF690516662D}"/>
          </ac:spMkLst>
        </pc:spChg>
      </pc:sldChg>
      <pc:sldChg chg="modSp mod setBg">
        <pc:chgData name="Suvagia, Bhumika" userId="7e5dd09e-2de7-4a4d-b7b6-9acd7d826a52" providerId="ADAL" clId="{9E445AC7-2413-5341-8A7D-DA0666658D3C}" dt="2023-12-07T02:50:42.521" v="291" actId="207"/>
        <pc:sldMkLst>
          <pc:docMk/>
          <pc:sldMk cId="3001254672" sldId="278"/>
        </pc:sldMkLst>
        <pc:spChg chg="mod">
          <ac:chgData name="Suvagia, Bhumika" userId="7e5dd09e-2de7-4a4d-b7b6-9acd7d826a52" providerId="ADAL" clId="{9E445AC7-2413-5341-8A7D-DA0666658D3C}" dt="2023-12-07T02:50:42.521" v="291" actId="207"/>
          <ac:spMkLst>
            <pc:docMk/>
            <pc:sldMk cId="3001254672" sldId="278"/>
            <ac:spMk id="3" creationId="{82BF509D-BD34-C3AB-F772-CF690516662D}"/>
          </ac:spMkLst>
        </pc:spChg>
      </pc:sldChg>
      <pc:sldChg chg="modSp mod setBg">
        <pc:chgData name="Suvagia, Bhumika" userId="7e5dd09e-2de7-4a4d-b7b6-9acd7d826a52" providerId="ADAL" clId="{9E445AC7-2413-5341-8A7D-DA0666658D3C}" dt="2023-12-07T04:52:48.093" v="613" actId="20577"/>
        <pc:sldMkLst>
          <pc:docMk/>
          <pc:sldMk cId="1937530319" sldId="279"/>
        </pc:sldMkLst>
        <pc:spChg chg="mod">
          <ac:chgData name="Suvagia, Bhumika" userId="7e5dd09e-2de7-4a4d-b7b6-9acd7d826a52" providerId="ADAL" clId="{9E445AC7-2413-5341-8A7D-DA0666658D3C}" dt="2023-12-07T04:52:48.093" v="613" actId="20577"/>
          <ac:spMkLst>
            <pc:docMk/>
            <pc:sldMk cId="1937530319" sldId="279"/>
            <ac:spMk id="3" creationId="{82BF509D-BD34-C3AB-F772-CF690516662D}"/>
          </ac:spMkLst>
        </pc:spChg>
      </pc:sldChg>
      <pc:sldChg chg="modSp mod setBg">
        <pc:chgData name="Suvagia, Bhumika" userId="7e5dd09e-2de7-4a4d-b7b6-9acd7d826a52" providerId="ADAL" clId="{9E445AC7-2413-5341-8A7D-DA0666658D3C}" dt="2023-12-07T04:53:28.537" v="624" actId="122"/>
        <pc:sldMkLst>
          <pc:docMk/>
          <pc:sldMk cId="651493686" sldId="280"/>
        </pc:sldMkLst>
        <pc:spChg chg="mod">
          <ac:chgData name="Suvagia, Bhumika" userId="7e5dd09e-2de7-4a4d-b7b6-9acd7d826a52" providerId="ADAL" clId="{9E445AC7-2413-5341-8A7D-DA0666658D3C}" dt="2023-12-07T04:53:28.537" v="624" actId="122"/>
          <ac:spMkLst>
            <pc:docMk/>
            <pc:sldMk cId="651493686" sldId="280"/>
            <ac:spMk id="3" creationId="{82BF509D-BD34-C3AB-F772-CF690516662D}"/>
          </ac:spMkLst>
        </pc:spChg>
      </pc:sldChg>
      <pc:sldChg chg="modSp mod setBg">
        <pc:chgData name="Suvagia, Bhumika" userId="7e5dd09e-2de7-4a4d-b7b6-9acd7d826a52" providerId="ADAL" clId="{9E445AC7-2413-5341-8A7D-DA0666658D3C}" dt="2023-12-07T04:52:41.821" v="607" actId="207"/>
        <pc:sldMkLst>
          <pc:docMk/>
          <pc:sldMk cId="261259831" sldId="281"/>
        </pc:sldMkLst>
        <pc:spChg chg="mod">
          <ac:chgData name="Suvagia, Bhumika" userId="7e5dd09e-2de7-4a4d-b7b6-9acd7d826a52" providerId="ADAL" clId="{9E445AC7-2413-5341-8A7D-DA0666658D3C}" dt="2023-12-07T04:52:41.821" v="607" actId="207"/>
          <ac:spMkLst>
            <pc:docMk/>
            <pc:sldMk cId="261259831" sldId="281"/>
            <ac:spMk id="3" creationId="{82BF509D-BD34-C3AB-F772-CF690516662D}"/>
          </ac:spMkLst>
        </pc:spChg>
      </pc:sldChg>
      <pc:sldChg chg="modSp mod setBg">
        <pc:chgData name="Suvagia, Bhumika" userId="7e5dd09e-2de7-4a4d-b7b6-9acd7d826a52" providerId="ADAL" clId="{9E445AC7-2413-5341-8A7D-DA0666658D3C}" dt="2023-12-07T04:53:15.038" v="622" actId="122"/>
        <pc:sldMkLst>
          <pc:docMk/>
          <pc:sldMk cId="63340920" sldId="282"/>
        </pc:sldMkLst>
        <pc:spChg chg="mod">
          <ac:chgData name="Suvagia, Bhumika" userId="7e5dd09e-2de7-4a4d-b7b6-9acd7d826a52" providerId="ADAL" clId="{9E445AC7-2413-5341-8A7D-DA0666658D3C}" dt="2023-12-07T04:53:15.038" v="622" actId="122"/>
          <ac:spMkLst>
            <pc:docMk/>
            <pc:sldMk cId="63340920" sldId="282"/>
            <ac:spMk id="3" creationId="{82BF509D-BD34-C3AB-F772-CF690516662D}"/>
          </ac:spMkLst>
        </pc:spChg>
      </pc:sldChg>
      <pc:sldChg chg="addSp delSp modSp mod setBg">
        <pc:chgData name="Suvagia, Bhumika" userId="7e5dd09e-2de7-4a4d-b7b6-9acd7d826a52" providerId="ADAL" clId="{9E445AC7-2413-5341-8A7D-DA0666658D3C}" dt="2023-12-07T04:47:50.246" v="562" actId="255"/>
        <pc:sldMkLst>
          <pc:docMk/>
          <pc:sldMk cId="1998699886" sldId="283"/>
        </pc:sldMkLst>
        <pc:spChg chg="mod">
          <ac:chgData name="Suvagia, Bhumika" userId="7e5dd09e-2de7-4a4d-b7b6-9acd7d826a52" providerId="ADAL" clId="{9E445AC7-2413-5341-8A7D-DA0666658D3C}" dt="2023-12-07T04:46:59.549" v="553" actId="1076"/>
          <ac:spMkLst>
            <pc:docMk/>
            <pc:sldMk cId="1998699886" sldId="283"/>
            <ac:spMk id="2" creationId="{924AA4DB-30ED-7B9B-4EBB-B500BB6368CC}"/>
          </ac:spMkLst>
        </pc:spChg>
        <pc:spChg chg="add del mod">
          <ac:chgData name="Suvagia, Bhumika" userId="7e5dd09e-2de7-4a4d-b7b6-9acd7d826a52" providerId="ADAL" clId="{9E445AC7-2413-5341-8A7D-DA0666658D3C}" dt="2023-12-07T03:04:48.108" v="433" actId="26606"/>
          <ac:spMkLst>
            <pc:docMk/>
            <pc:sldMk cId="1998699886" sldId="283"/>
            <ac:spMk id="3" creationId="{87F522BC-A1AE-805F-BA5C-1A466F0276B4}"/>
          </ac:spMkLst>
        </pc:spChg>
        <pc:spChg chg="add del mod">
          <ac:chgData name="Suvagia, Bhumika" userId="7e5dd09e-2de7-4a4d-b7b6-9acd7d826a52" providerId="ADAL" clId="{9E445AC7-2413-5341-8A7D-DA0666658D3C}" dt="2023-12-07T03:06:05.731" v="443" actId="47"/>
          <ac:spMkLst>
            <pc:docMk/>
            <pc:sldMk cId="1998699886" sldId="283"/>
            <ac:spMk id="4" creationId="{EBF5A19D-71BB-AA1F-CFE8-862EF83AA5EF}"/>
          </ac:spMkLst>
        </pc:spChg>
        <pc:spChg chg="add del mod">
          <ac:chgData name="Suvagia, Bhumika" userId="7e5dd09e-2de7-4a4d-b7b6-9acd7d826a52" providerId="ADAL" clId="{9E445AC7-2413-5341-8A7D-DA0666658D3C}" dt="2023-12-07T03:07:13.511" v="473"/>
          <ac:spMkLst>
            <pc:docMk/>
            <pc:sldMk cId="1998699886" sldId="283"/>
            <ac:spMk id="5" creationId="{36BE8B8A-14FD-8B2F-A7F3-4ACADFBBB386}"/>
          </ac:spMkLst>
        </pc:spChg>
        <pc:spChg chg="add del mod">
          <ac:chgData name="Suvagia, Bhumika" userId="7e5dd09e-2de7-4a4d-b7b6-9acd7d826a52" providerId="ADAL" clId="{9E445AC7-2413-5341-8A7D-DA0666658D3C}" dt="2023-12-07T03:21:12.295" v="524"/>
          <ac:spMkLst>
            <pc:docMk/>
            <pc:sldMk cId="1998699886" sldId="283"/>
            <ac:spMk id="6" creationId="{A0119937-EEAD-E7D9-FA05-666EA9CA9D2E}"/>
          </ac:spMkLst>
        </pc:spChg>
        <pc:spChg chg="add del">
          <ac:chgData name="Suvagia, Bhumika" userId="7e5dd09e-2de7-4a4d-b7b6-9acd7d826a52" providerId="ADAL" clId="{9E445AC7-2413-5341-8A7D-DA0666658D3C}" dt="2023-12-07T03:04:48.108" v="433" actId="26606"/>
          <ac:spMkLst>
            <pc:docMk/>
            <pc:sldMk cId="1998699886" sldId="283"/>
            <ac:spMk id="8" creationId="{C33976D1-3430-450C-A978-87A9A6E8E71F}"/>
          </ac:spMkLst>
        </pc:spChg>
        <pc:spChg chg="add del">
          <ac:chgData name="Suvagia, Bhumika" userId="7e5dd09e-2de7-4a4d-b7b6-9acd7d826a52" providerId="ADAL" clId="{9E445AC7-2413-5341-8A7D-DA0666658D3C}" dt="2023-12-07T03:04:48.108" v="433" actId="26606"/>
          <ac:spMkLst>
            <pc:docMk/>
            <pc:sldMk cId="1998699886" sldId="283"/>
            <ac:spMk id="10" creationId="{7D6AAC78-7D86-415A-ADC1-2B474807960C}"/>
          </ac:spMkLst>
        </pc:spChg>
        <pc:spChg chg="add del">
          <ac:chgData name="Suvagia, Bhumika" userId="7e5dd09e-2de7-4a4d-b7b6-9acd7d826a52" providerId="ADAL" clId="{9E445AC7-2413-5341-8A7D-DA0666658D3C}" dt="2023-12-07T03:04:48.108" v="433" actId="26606"/>
          <ac:spMkLst>
            <pc:docMk/>
            <pc:sldMk cId="1998699886" sldId="283"/>
            <ac:spMk id="12" creationId="{F2A658D9-F185-44F1-BA33-D50320D1D078}"/>
          </ac:spMkLst>
        </pc:spChg>
        <pc:spChg chg="add del">
          <ac:chgData name="Suvagia, Bhumika" userId="7e5dd09e-2de7-4a4d-b7b6-9acd7d826a52" providerId="ADAL" clId="{9E445AC7-2413-5341-8A7D-DA0666658D3C}" dt="2023-12-07T03:04:48.065" v="432" actId="26606"/>
          <ac:spMkLst>
            <pc:docMk/>
            <pc:sldMk cId="1998699886" sldId="283"/>
            <ac:spMk id="16" creationId="{C33976D1-3430-450C-A978-87A9A6E8E71F}"/>
          </ac:spMkLst>
        </pc:spChg>
        <pc:spChg chg="add del">
          <ac:chgData name="Suvagia, Bhumika" userId="7e5dd09e-2de7-4a4d-b7b6-9acd7d826a52" providerId="ADAL" clId="{9E445AC7-2413-5341-8A7D-DA0666658D3C}" dt="2023-12-07T03:04:48.065" v="432" actId="26606"/>
          <ac:spMkLst>
            <pc:docMk/>
            <pc:sldMk cId="1998699886" sldId="283"/>
            <ac:spMk id="17" creationId="{7D6AAC78-7D86-415A-ADC1-2B474807960C}"/>
          </ac:spMkLst>
        </pc:spChg>
        <pc:spChg chg="add del">
          <ac:chgData name="Suvagia, Bhumika" userId="7e5dd09e-2de7-4a4d-b7b6-9acd7d826a52" providerId="ADAL" clId="{9E445AC7-2413-5341-8A7D-DA0666658D3C}" dt="2023-12-07T03:04:48.065" v="432" actId="26606"/>
          <ac:spMkLst>
            <pc:docMk/>
            <pc:sldMk cId="1998699886" sldId="283"/>
            <ac:spMk id="18" creationId="{F2A658D9-F185-44F1-BA33-D50320D1D078}"/>
          </ac:spMkLst>
        </pc:spChg>
        <pc:spChg chg="add del">
          <ac:chgData name="Suvagia, Bhumika" userId="7e5dd09e-2de7-4a4d-b7b6-9acd7d826a52" providerId="ADAL" clId="{9E445AC7-2413-5341-8A7D-DA0666658D3C}" dt="2023-12-07T03:20:46.567" v="519" actId="26606"/>
          <ac:spMkLst>
            <pc:docMk/>
            <pc:sldMk cId="1998699886" sldId="283"/>
            <ac:spMk id="26" creationId="{4E866FF9-A729-45F0-A163-10E89E871602}"/>
          </ac:spMkLst>
        </pc:spChg>
        <pc:spChg chg="add del">
          <ac:chgData name="Suvagia, Bhumika" userId="7e5dd09e-2de7-4a4d-b7b6-9acd7d826a52" providerId="ADAL" clId="{9E445AC7-2413-5341-8A7D-DA0666658D3C}" dt="2023-12-07T03:20:46.567" v="519" actId="26606"/>
          <ac:spMkLst>
            <pc:docMk/>
            <pc:sldMk cId="1998699886" sldId="283"/>
            <ac:spMk id="28" creationId="{A804366F-2366-4688-98E7-B101C7BC6146}"/>
          </ac:spMkLst>
        </pc:spChg>
        <pc:graphicFrameChg chg="add del">
          <ac:chgData name="Suvagia, Bhumika" userId="7e5dd09e-2de7-4a4d-b7b6-9acd7d826a52" providerId="ADAL" clId="{9E445AC7-2413-5341-8A7D-DA0666658D3C}" dt="2023-12-07T03:04:43.346" v="430" actId="26606"/>
          <ac:graphicFrameMkLst>
            <pc:docMk/>
            <pc:sldMk cId="1998699886" sldId="283"/>
            <ac:graphicFrameMk id="14" creationId="{4132BC65-830C-C6D0-E172-F18F2628FB9A}"/>
          </ac:graphicFrameMkLst>
        </pc:graphicFrameChg>
        <pc:graphicFrameChg chg="add del">
          <ac:chgData name="Suvagia, Bhumika" userId="7e5dd09e-2de7-4a4d-b7b6-9acd7d826a52" providerId="ADAL" clId="{9E445AC7-2413-5341-8A7D-DA0666658D3C}" dt="2023-12-07T03:04:48.065" v="432" actId="26606"/>
          <ac:graphicFrameMkLst>
            <pc:docMk/>
            <pc:sldMk cId="1998699886" sldId="283"/>
            <ac:graphicFrameMk id="19" creationId="{42CC0F28-697B-81F5-AF02-7C6920B727E2}"/>
          </ac:graphicFrameMkLst>
        </pc:graphicFrameChg>
        <pc:graphicFrameChg chg="add mod ord modGraphic">
          <ac:chgData name="Suvagia, Bhumika" userId="7e5dd09e-2de7-4a4d-b7b6-9acd7d826a52" providerId="ADAL" clId="{9E445AC7-2413-5341-8A7D-DA0666658D3C}" dt="2023-12-07T04:47:50.246" v="562" actId="255"/>
          <ac:graphicFrameMkLst>
            <pc:docMk/>
            <pc:sldMk cId="1998699886" sldId="283"/>
            <ac:graphicFrameMk id="21" creationId="{4132BC65-830C-C6D0-E172-F18F2628FB9A}"/>
          </ac:graphicFrameMkLst>
        </pc:graphicFrameChg>
      </pc:sldChg>
      <pc:sldChg chg="addSp delSp modSp mod setBg">
        <pc:chgData name="Suvagia, Bhumika" userId="7e5dd09e-2de7-4a4d-b7b6-9acd7d826a52" providerId="ADAL" clId="{9E445AC7-2413-5341-8A7D-DA0666658D3C}" dt="2023-12-07T02:41:29.283" v="109"/>
        <pc:sldMkLst>
          <pc:docMk/>
          <pc:sldMk cId="1144760682" sldId="284"/>
        </pc:sldMkLst>
        <pc:spChg chg="mod">
          <ac:chgData name="Suvagia, Bhumika" userId="7e5dd09e-2de7-4a4d-b7b6-9acd7d826a52" providerId="ADAL" clId="{9E445AC7-2413-5341-8A7D-DA0666658D3C}" dt="2023-12-07T02:36:44.683" v="61" actId="2711"/>
          <ac:spMkLst>
            <pc:docMk/>
            <pc:sldMk cId="1144760682" sldId="284"/>
            <ac:spMk id="5" creationId="{38391E67-B270-2668-A233-6B92C271E913}"/>
          </ac:spMkLst>
        </pc:spChg>
        <pc:spChg chg="mod">
          <ac:chgData name="Suvagia, Bhumika" userId="7e5dd09e-2de7-4a4d-b7b6-9acd7d826a52" providerId="ADAL" clId="{9E445AC7-2413-5341-8A7D-DA0666658D3C}" dt="2023-12-07T02:36:50.928" v="62" actId="2711"/>
          <ac:spMkLst>
            <pc:docMk/>
            <pc:sldMk cId="1144760682" sldId="284"/>
            <ac:spMk id="10" creationId="{FB6A3A93-B68B-03C6-3A92-F93E571C0E06}"/>
          </ac:spMkLst>
        </pc:spChg>
        <pc:spChg chg="mod">
          <ac:chgData name="Suvagia, Bhumika" userId="7e5dd09e-2de7-4a4d-b7b6-9acd7d826a52" providerId="ADAL" clId="{9E445AC7-2413-5341-8A7D-DA0666658D3C}" dt="2023-12-07T02:36:56.617" v="63" actId="2711"/>
          <ac:spMkLst>
            <pc:docMk/>
            <pc:sldMk cId="1144760682" sldId="284"/>
            <ac:spMk id="15" creationId="{BDABE290-69EF-CDBB-EBB7-40E9C28F5381}"/>
          </ac:spMkLst>
        </pc:spChg>
        <pc:spChg chg="mod">
          <ac:chgData name="Suvagia, Bhumika" userId="7e5dd09e-2de7-4a4d-b7b6-9acd7d826a52" providerId="ADAL" clId="{9E445AC7-2413-5341-8A7D-DA0666658D3C}" dt="2023-12-07T02:37:01.901" v="64" actId="2711"/>
          <ac:spMkLst>
            <pc:docMk/>
            <pc:sldMk cId="1144760682" sldId="284"/>
            <ac:spMk id="20" creationId="{16A6460E-FF32-67A0-1C2F-803C71B37BB4}"/>
          </ac:spMkLst>
        </pc:spChg>
        <pc:spChg chg="mod">
          <ac:chgData name="Suvagia, Bhumika" userId="7e5dd09e-2de7-4a4d-b7b6-9acd7d826a52" providerId="ADAL" clId="{9E445AC7-2413-5341-8A7D-DA0666658D3C}" dt="2023-12-07T02:37:12.983" v="66" actId="14100"/>
          <ac:spMkLst>
            <pc:docMk/>
            <pc:sldMk cId="1144760682" sldId="284"/>
            <ac:spMk id="25" creationId="{CE1BDF15-721B-8F18-B888-CE1F6B8BCD28}"/>
          </ac:spMkLst>
        </pc:spChg>
        <pc:spChg chg="mod">
          <ac:chgData name="Suvagia, Bhumika" userId="7e5dd09e-2de7-4a4d-b7b6-9acd7d826a52" providerId="ADAL" clId="{9E445AC7-2413-5341-8A7D-DA0666658D3C}" dt="2023-12-07T02:37:19.866" v="67" actId="2711"/>
          <ac:spMkLst>
            <pc:docMk/>
            <pc:sldMk cId="1144760682" sldId="284"/>
            <ac:spMk id="34" creationId="{EDE8408B-2955-4C31-1E68-E073C88A8244}"/>
          </ac:spMkLst>
        </pc:spChg>
        <pc:picChg chg="add del mod">
          <ac:chgData name="Suvagia, Bhumika" userId="7e5dd09e-2de7-4a4d-b7b6-9acd7d826a52" providerId="ADAL" clId="{9E445AC7-2413-5341-8A7D-DA0666658D3C}" dt="2023-12-07T02:37:57.561" v="79"/>
          <ac:picMkLst>
            <pc:docMk/>
            <pc:sldMk cId="1144760682" sldId="284"/>
            <ac:picMk id="29" creationId="{40DB787C-91BC-E0D0-8A0F-8509161ADE4B}"/>
          </ac:picMkLst>
        </pc:picChg>
      </pc:sldChg>
      <pc:sldChg chg="addSp delSp modSp mod setBg">
        <pc:chgData name="Suvagia, Bhumika" userId="7e5dd09e-2de7-4a4d-b7b6-9acd7d826a52" providerId="ADAL" clId="{9E445AC7-2413-5341-8A7D-DA0666658D3C}" dt="2023-12-08T01:08:48.001" v="642" actId="14100"/>
        <pc:sldMkLst>
          <pc:docMk/>
          <pc:sldMk cId="0" sldId="286"/>
        </pc:sldMkLst>
        <pc:spChg chg="add del mod">
          <ac:chgData name="Suvagia, Bhumika" userId="7e5dd09e-2de7-4a4d-b7b6-9acd7d826a52" providerId="ADAL" clId="{9E445AC7-2413-5341-8A7D-DA0666658D3C}" dt="2023-12-07T02:39:04.666" v="97" actId="767"/>
          <ac:spMkLst>
            <pc:docMk/>
            <pc:sldMk cId="0" sldId="286"/>
            <ac:spMk id="2" creationId="{85AF781B-8A4B-9384-2A15-FE6AA36DDB07}"/>
          </ac:spMkLst>
        </pc:spChg>
        <pc:spChg chg="add del mod">
          <ac:chgData name="Suvagia, Bhumika" userId="7e5dd09e-2de7-4a4d-b7b6-9acd7d826a52" providerId="ADAL" clId="{9E445AC7-2413-5341-8A7D-DA0666658D3C}" dt="2023-12-07T02:39:04.241" v="96" actId="767"/>
          <ac:spMkLst>
            <pc:docMk/>
            <pc:sldMk cId="0" sldId="286"/>
            <ac:spMk id="3" creationId="{2DCEC093-A9B8-C783-BBEF-3B7DE0100597}"/>
          </ac:spMkLst>
        </pc:spChg>
        <pc:spChg chg="mod">
          <ac:chgData name="Suvagia, Bhumika" userId="7e5dd09e-2de7-4a4d-b7b6-9acd7d826a52" providerId="ADAL" clId="{9E445AC7-2413-5341-8A7D-DA0666658D3C}" dt="2023-12-08T01:08:48.001" v="642" actId="14100"/>
          <ac:spMkLst>
            <pc:docMk/>
            <pc:sldMk cId="0" sldId="286"/>
            <ac:spMk id="914" creationId="{00000000-0000-0000-0000-000000000000}"/>
          </ac:spMkLst>
        </pc:spChg>
        <pc:spChg chg="mod">
          <ac:chgData name="Suvagia, Bhumika" userId="7e5dd09e-2de7-4a4d-b7b6-9acd7d826a52" providerId="ADAL" clId="{9E445AC7-2413-5341-8A7D-DA0666658D3C}" dt="2023-12-07T02:41:44.024" v="111" actId="207"/>
          <ac:spMkLst>
            <pc:docMk/>
            <pc:sldMk cId="0" sldId="286"/>
            <ac:spMk id="915" creationId="{00000000-0000-0000-0000-000000000000}"/>
          </ac:spMkLst>
        </pc:spChg>
        <pc:picChg chg="mod">
          <ac:chgData name="Suvagia, Bhumika" userId="7e5dd09e-2de7-4a4d-b7b6-9acd7d826a52" providerId="ADAL" clId="{9E445AC7-2413-5341-8A7D-DA0666658D3C}" dt="2023-12-07T02:40:11.040" v="103" actId="208"/>
          <ac:picMkLst>
            <pc:docMk/>
            <pc:sldMk cId="0" sldId="286"/>
            <ac:picMk id="2050" creationId="{648B8337-2B21-6DE5-BBE1-630A2057410B}"/>
          </ac:picMkLst>
        </pc:picChg>
      </pc:sldChg>
      <pc:sldChg chg="addSp delSp modSp mod setBg delDesignElem">
        <pc:chgData name="Suvagia, Bhumika" userId="7e5dd09e-2de7-4a4d-b7b6-9acd7d826a52" providerId="ADAL" clId="{9E445AC7-2413-5341-8A7D-DA0666658D3C}" dt="2023-12-08T01:11:38.584" v="657" actId="14100"/>
        <pc:sldMkLst>
          <pc:docMk/>
          <pc:sldMk cId="2380417496" sldId="287"/>
        </pc:sldMkLst>
        <pc:spChg chg="mod">
          <ac:chgData name="Suvagia, Bhumika" userId="7e5dd09e-2de7-4a4d-b7b6-9acd7d826a52" providerId="ADAL" clId="{9E445AC7-2413-5341-8A7D-DA0666658D3C}" dt="2023-12-07T02:52:10.469" v="312" actId="26606"/>
          <ac:spMkLst>
            <pc:docMk/>
            <pc:sldMk cId="2380417496" sldId="287"/>
            <ac:spMk id="2" creationId="{51859B83-2967-FF59-4F8C-348745807980}"/>
          </ac:spMkLst>
        </pc:spChg>
        <pc:spChg chg="mod">
          <ac:chgData name="Suvagia, Bhumika" userId="7e5dd09e-2de7-4a4d-b7b6-9acd7d826a52" providerId="ADAL" clId="{9E445AC7-2413-5341-8A7D-DA0666658D3C}" dt="2023-12-08T01:11:38.584" v="657" actId="14100"/>
          <ac:spMkLst>
            <pc:docMk/>
            <pc:sldMk cId="2380417496" sldId="287"/>
            <ac:spMk id="10" creationId="{269CC313-BEAB-BF67-4F30-E1F01D1BA023}"/>
          </ac:spMkLst>
        </pc:spChg>
        <pc:spChg chg="add del">
          <ac:chgData name="Suvagia, Bhumika" userId="7e5dd09e-2de7-4a4d-b7b6-9acd7d826a52" providerId="ADAL" clId="{9E445AC7-2413-5341-8A7D-DA0666658D3C}" dt="2023-12-07T02:51:50.172" v="311" actId="26606"/>
          <ac:spMkLst>
            <pc:docMk/>
            <pc:sldMk cId="2380417496" sldId="287"/>
            <ac:spMk id="17" creationId="{6515FC82-3453-4CBE-8895-4CCFF339529E}"/>
          </ac:spMkLst>
        </pc:spChg>
        <pc:spChg chg="add del">
          <ac:chgData name="Suvagia, Bhumika" userId="7e5dd09e-2de7-4a4d-b7b6-9acd7d826a52" providerId="ADAL" clId="{9E445AC7-2413-5341-8A7D-DA0666658D3C}" dt="2023-12-07T02:51:50.172" v="311" actId="26606"/>
          <ac:spMkLst>
            <pc:docMk/>
            <pc:sldMk cId="2380417496" sldId="287"/>
            <ac:spMk id="18" creationId="{C5FD847B-65C0-4027-8DFC-70CB424514F8}"/>
          </ac:spMkLst>
        </pc:spChg>
        <pc:spChg chg="add del">
          <ac:chgData name="Suvagia, Bhumika" userId="7e5dd09e-2de7-4a4d-b7b6-9acd7d826a52" providerId="ADAL" clId="{9E445AC7-2413-5341-8A7D-DA0666658D3C}" dt="2023-12-07T02:52:10.469" v="312" actId="26606"/>
          <ac:spMkLst>
            <pc:docMk/>
            <pc:sldMk cId="2380417496" sldId="287"/>
            <ac:spMk id="24" creationId="{879398A9-0D0D-4901-BDDF-B3D93CECA7B9}"/>
          </ac:spMkLst>
        </pc:spChg>
        <pc:spChg chg="add del">
          <ac:chgData name="Suvagia, Bhumika" userId="7e5dd09e-2de7-4a4d-b7b6-9acd7d826a52" providerId="ADAL" clId="{9E445AC7-2413-5341-8A7D-DA0666658D3C}" dt="2023-12-07T02:52:10.469" v="312" actId="26606"/>
          <ac:spMkLst>
            <pc:docMk/>
            <pc:sldMk cId="2380417496" sldId="287"/>
            <ac:spMk id="26" creationId="{011FEC3B-E514-4E21-B2CB-7903A73569E2}"/>
          </ac:spMkLst>
        </pc:spChg>
        <pc:spChg chg="add">
          <ac:chgData name="Suvagia, Bhumika" userId="7e5dd09e-2de7-4a4d-b7b6-9acd7d826a52" providerId="ADAL" clId="{9E445AC7-2413-5341-8A7D-DA0666658D3C}" dt="2023-12-07T02:52:10.469" v="312" actId="26606"/>
          <ac:spMkLst>
            <pc:docMk/>
            <pc:sldMk cId="2380417496" sldId="287"/>
            <ac:spMk id="31" creationId="{56533F40-045E-4E3D-9243-864CD4E58669}"/>
          </ac:spMkLst>
        </pc:spChg>
        <pc:spChg chg="add">
          <ac:chgData name="Suvagia, Bhumika" userId="7e5dd09e-2de7-4a4d-b7b6-9acd7d826a52" providerId="ADAL" clId="{9E445AC7-2413-5341-8A7D-DA0666658D3C}" dt="2023-12-07T02:52:10.469" v="312" actId="26606"/>
          <ac:spMkLst>
            <pc:docMk/>
            <pc:sldMk cId="2380417496" sldId="287"/>
            <ac:spMk id="33" creationId="{30402EC6-D845-41B3-BEBE-CB34D9BFEA60}"/>
          </ac:spMkLst>
        </pc:spChg>
        <pc:picChg chg="mod">
          <ac:chgData name="Suvagia, Bhumika" userId="7e5dd09e-2de7-4a4d-b7b6-9acd7d826a52" providerId="ADAL" clId="{9E445AC7-2413-5341-8A7D-DA0666658D3C}" dt="2023-12-07T02:52:10.469" v="312" actId="26606"/>
          <ac:picMkLst>
            <pc:docMk/>
            <pc:sldMk cId="2380417496" sldId="287"/>
            <ac:picMk id="19" creationId="{BAA037E8-4963-4DBC-ADF1-83EE92E31129}"/>
          </ac:picMkLst>
        </pc:picChg>
      </pc:sldChg>
      <pc:sldChg chg="addSp delSp modSp mod setBg setClrOvrMap delDesignElem">
        <pc:chgData name="Suvagia, Bhumika" userId="7e5dd09e-2de7-4a4d-b7b6-9acd7d826a52" providerId="ADAL" clId="{9E445AC7-2413-5341-8A7D-DA0666658D3C}" dt="2023-12-08T01:10:41.185" v="649" actId="12"/>
        <pc:sldMkLst>
          <pc:docMk/>
          <pc:sldMk cId="2213164074" sldId="288"/>
        </pc:sldMkLst>
        <pc:spChg chg="mod">
          <ac:chgData name="Suvagia, Bhumika" userId="7e5dd09e-2de7-4a4d-b7b6-9acd7d826a52" providerId="ADAL" clId="{9E445AC7-2413-5341-8A7D-DA0666658D3C}" dt="2023-12-07T02:52:56.801" v="317" actId="26606"/>
          <ac:spMkLst>
            <pc:docMk/>
            <pc:sldMk cId="2213164074" sldId="288"/>
            <ac:spMk id="2" creationId="{B71CBFE4-EC4B-83BD-CDC2-3B1246D319AF}"/>
          </ac:spMkLst>
        </pc:spChg>
        <pc:spChg chg="mod">
          <ac:chgData name="Suvagia, Bhumika" userId="7e5dd09e-2de7-4a4d-b7b6-9acd7d826a52" providerId="ADAL" clId="{9E445AC7-2413-5341-8A7D-DA0666658D3C}" dt="2023-12-08T01:10:41.185" v="649" actId="12"/>
          <ac:spMkLst>
            <pc:docMk/>
            <pc:sldMk cId="2213164074" sldId="288"/>
            <ac:spMk id="24" creationId="{5748B944-9889-DD44-2324-B2DF47354932}"/>
          </ac:spMkLst>
        </pc:spChg>
        <pc:spChg chg="add">
          <ac:chgData name="Suvagia, Bhumika" userId="7e5dd09e-2de7-4a4d-b7b6-9acd7d826a52" providerId="ADAL" clId="{9E445AC7-2413-5341-8A7D-DA0666658D3C}" dt="2023-12-07T02:52:56.801" v="317" actId="26606"/>
          <ac:spMkLst>
            <pc:docMk/>
            <pc:sldMk cId="2213164074" sldId="288"/>
            <ac:spMk id="26" creationId="{56533F40-045E-4E3D-9243-864CD4E58669}"/>
          </ac:spMkLst>
        </pc:spChg>
        <pc:spChg chg="add del">
          <ac:chgData name="Suvagia, Bhumika" userId="7e5dd09e-2de7-4a4d-b7b6-9acd7d826a52" providerId="ADAL" clId="{9E445AC7-2413-5341-8A7D-DA0666658D3C}" dt="2023-12-07T02:52:39.373" v="316"/>
          <ac:spMkLst>
            <pc:docMk/>
            <pc:sldMk cId="2213164074" sldId="288"/>
            <ac:spMk id="27" creationId="{6515FC82-3453-4CBE-8895-4CCFF339529E}"/>
          </ac:spMkLst>
        </pc:spChg>
        <pc:spChg chg="add del">
          <ac:chgData name="Suvagia, Bhumika" userId="7e5dd09e-2de7-4a4d-b7b6-9acd7d826a52" providerId="ADAL" clId="{9E445AC7-2413-5341-8A7D-DA0666658D3C}" dt="2023-12-07T02:52:39.373" v="316"/>
          <ac:spMkLst>
            <pc:docMk/>
            <pc:sldMk cId="2213164074" sldId="288"/>
            <ac:spMk id="29" creationId="{C5FD847B-65C0-4027-8DFC-70CB424514F8}"/>
          </ac:spMkLst>
        </pc:spChg>
        <pc:spChg chg="add">
          <ac:chgData name="Suvagia, Bhumika" userId="7e5dd09e-2de7-4a4d-b7b6-9acd7d826a52" providerId="ADAL" clId="{9E445AC7-2413-5341-8A7D-DA0666658D3C}" dt="2023-12-07T02:52:56.801" v="317" actId="26606"/>
          <ac:spMkLst>
            <pc:docMk/>
            <pc:sldMk cId="2213164074" sldId="288"/>
            <ac:spMk id="31" creationId="{30402EC6-D845-41B3-BEBE-CB34D9BFEA60}"/>
          </ac:spMkLst>
        </pc:spChg>
        <pc:picChg chg="mod">
          <ac:chgData name="Suvagia, Bhumika" userId="7e5dd09e-2de7-4a4d-b7b6-9acd7d826a52" providerId="ADAL" clId="{9E445AC7-2413-5341-8A7D-DA0666658D3C}" dt="2023-12-07T02:52:56.801" v="317" actId="26606"/>
          <ac:picMkLst>
            <pc:docMk/>
            <pc:sldMk cId="2213164074" sldId="288"/>
            <ac:picMk id="5" creationId="{D13F28A5-738E-5BCE-7944-AE1068F21344}"/>
          </ac:picMkLst>
        </pc:picChg>
      </pc:sldChg>
      <pc:sldChg chg="addSp delSp modSp mod setBg delDesignElem">
        <pc:chgData name="Suvagia, Bhumika" userId="7e5dd09e-2de7-4a4d-b7b6-9acd7d826a52" providerId="ADAL" clId="{9E445AC7-2413-5341-8A7D-DA0666658D3C}" dt="2023-12-08T01:11:51.852" v="658" actId="255"/>
        <pc:sldMkLst>
          <pc:docMk/>
          <pc:sldMk cId="748104523" sldId="289"/>
        </pc:sldMkLst>
        <pc:spChg chg="add del mod">
          <ac:chgData name="Suvagia, Bhumika" userId="7e5dd09e-2de7-4a4d-b7b6-9acd7d826a52" providerId="ADAL" clId="{9E445AC7-2413-5341-8A7D-DA0666658D3C}" dt="2023-12-07T02:56:15.616" v="327"/>
          <ac:spMkLst>
            <pc:docMk/>
            <pc:sldMk cId="748104523" sldId="289"/>
            <ac:spMk id="3" creationId="{EDD4E297-CBA2-68B7-EA7A-8D2AED0857BD}"/>
          </ac:spMkLst>
        </pc:spChg>
        <pc:spChg chg="add mod ord">
          <ac:chgData name="Suvagia, Bhumika" userId="7e5dd09e-2de7-4a4d-b7b6-9acd7d826a52" providerId="ADAL" clId="{9E445AC7-2413-5341-8A7D-DA0666658D3C}" dt="2023-12-07T03:13:50.214" v="493" actId="1076"/>
          <ac:spMkLst>
            <pc:docMk/>
            <pc:sldMk cId="748104523" sldId="289"/>
            <ac:spMk id="4" creationId="{E26C10FD-DC37-2F03-21B4-C071DC354BCA}"/>
          </ac:spMkLst>
        </pc:spChg>
        <pc:spChg chg="add del mod">
          <ac:chgData name="Suvagia, Bhumika" userId="7e5dd09e-2de7-4a4d-b7b6-9acd7d826a52" providerId="ADAL" clId="{9E445AC7-2413-5341-8A7D-DA0666658D3C}" dt="2023-12-07T03:12:53.376" v="489"/>
          <ac:spMkLst>
            <pc:docMk/>
            <pc:sldMk cId="748104523" sldId="289"/>
            <ac:spMk id="5" creationId="{95050ED2-434F-4827-99B6-833FAF1E8620}"/>
          </ac:spMkLst>
        </pc:spChg>
        <pc:spChg chg="mod">
          <ac:chgData name="Suvagia, Bhumika" userId="7e5dd09e-2de7-4a4d-b7b6-9acd7d826a52" providerId="ADAL" clId="{9E445AC7-2413-5341-8A7D-DA0666658D3C}" dt="2023-12-08T01:11:51.852" v="658" actId="255"/>
          <ac:spMkLst>
            <pc:docMk/>
            <pc:sldMk cId="748104523" sldId="289"/>
            <ac:spMk id="26" creationId="{A4724451-0116-D73B-CD00-9DBDDC2883B9}"/>
          </ac:spMkLst>
        </pc:spChg>
        <pc:spChg chg="add del">
          <ac:chgData name="Suvagia, Bhumika" userId="7e5dd09e-2de7-4a4d-b7b6-9acd7d826a52" providerId="ADAL" clId="{9E445AC7-2413-5341-8A7D-DA0666658D3C}" dt="2023-12-07T02:56:04.984" v="325" actId="26606"/>
          <ac:spMkLst>
            <pc:docMk/>
            <pc:sldMk cId="748104523" sldId="289"/>
            <ac:spMk id="29" creationId="{6515FC82-3453-4CBE-8895-4CCFF339529E}"/>
          </ac:spMkLst>
        </pc:spChg>
        <pc:spChg chg="add del">
          <ac:chgData name="Suvagia, Bhumika" userId="7e5dd09e-2de7-4a4d-b7b6-9acd7d826a52" providerId="ADAL" clId="{9E445AC7-2413-5341-8A7D-DA0666658D3C}" dt="2023-12-07T02:56:04.984" v="325" actId="26606"/>
          <ac:spMkLst>
            <pc:docMk/>
            <pc:sldMk cId="748104523" sldId="289"/>
            <ac:spMk id="31" creationId="{C5FD847B-65C0-4027-8DFC-70CB424514F8}"/>
          </ac:spMkLst>
        </pc:spChg>
        <pc:spChg chg="add">
          <ac:chgData name="Suvagia, Bhumika" userId="7e5dd09e-2de7-4a4d-b7b6-9acd7d826a52" providerId="ADAL" clId="{9E445AC7-2413-5341-8A7D-DA0666658D3C}" dt="2023-12-07T02:56:04.984" v="325" actId="26606"/>
          <ac:spMkLst>
            <pc:docMk/>
            <pc:sldMk cId="748104523" sldId="289"/>
            <ac:spMk id="33" creationId="{56533F40-045E-4E3D-9243-864CD4E58669}"/>
          </ac:spMkLst>
        </pc:spChg>
        <pc:spChg chg="add">
          <ac:chgData name="Suvagia, Bhumika" userId="7e5dd09e-2de7-4a4d-b7b6-9acd7d826a52" providerId="ADAL" clId="{9E445AC7-2413-5341-8A7D-DA0666658D3C}" dt="2023-12-07T02:56:04.984" v="325" actId="26606"/>
          <ac:spMkLst>
            <pc:docMk/>
            <pc:sldMk cId="748104523" sldId="289"/>
            <ac:spMk id="34" creationId="{30402EC6-D845-41B3-BEBE-CB34D9BFEA60}"/>
          </ac:spMkLst>
        </pc:spChg>
        <pc:spChg chg="add del">
          <ac:chgData name="Suvagia, Bhumika" userId="7e5dd09e-2de7-4a4d-b7b6-9acd7d826a52" providerId="ADAL" clId="{9E445AC7-2413-5341-8A7D-DA0666658D3C}" dt="2023-12-07T02:55:35.046" v="321" actId="26606"/>
          <ac:spMkLst>
            <pc:docMk/>
            <pc:sldMk cId="748104523" sldId="289"/>
            <ac:spMk id="36" creationId="{56533F40-045E-4E3D-9243-864CD4E58669}"/>
          </ac:spMkLst>
        </pc:spChg>
        <pc:spChg chg="add del">
          <ac:chgData name="Suvagia, Bhumika" userId="7e5dd09e-2de7-4a4d-b7b6-9acd7d826a52" providerId="ADAL" clId="{9E445AC7-2413-5341-8A7D-DA0666658D3C}" dt="2023-12-07T02:55:35.046" v="321" actId="26606"/>
          <ac:spMkLst>
            <pc:docMk/>
            <pc:sldMk cId="748104523" sldId="289"/>
            <ac:spMk id="38" creationId="{30402EC6-D845-41B3-BEBE-CB34D9BFEA60}"/>
          </ac:spMkLst>
        </pc:spChg>
        <pc:picChg chg="mod">
          <ac:chgData name="Suvagia, Bhumika" userId="7e5dd09e-2de7-4a4d-b7b6-9acd7d826a52" providerId="ADAL" clId="{9E445AC7-2413-5341-8A7D-DA0666658D3C}" dt="2023-12-07T03:13:04.432" v="491" actId="14100"/>
          <ac:picMkLst>
            <pc:docMk/>
            <pc:sldMk cId="748104523" sldId="289"/>
            <ac:picMk id="2" creationId="{F1020681-7D74-4159-3076-E8990E33CF68}"/>
          </ac:picMkLst>
        </pc:picChg>
      </pc:sldChg>
      <pc:sldChg chg="addSp delSp modSp mod setBg delDesignElem">
        <pc:chgData name="Suvagia, Bhumika" userId="7e5dd09e-2de7-4a4d-b7b6-9acd7d826a52" providerId="ADAL" clId="{9E445AC7-2413-5341-8A7D-DA0666658D3C}" dt="2023-12-07T03:08:11.049" v="477" actId="1076"/>
        <pc:sldMkLst>
          <pc:docMk/>
          <pc:sldMk cId="2749144313" sldId="290"/>
        </pc:sldMkLst>
        <pc:spChg chg="mod">
          <ac:chgData name="Suvagia, Bhumika" userId="7e5dd09e-2de7-4a4d-b7b6-9acd7d826a52" providerId="ADAL" clId="{9E445AC7-2413-5341-8A7D-DA0666658D3C}" dt="2023-12-07T03:08:11.049" v="477" actId="1076"/>
          <ac:spMkLst>
            <pc:docMk/>
            <pc:sldMk cId="2749144313" sldId="290"/>
            <ac:spMk id="3" creationId="{68832760-1AA9-1D92-5007-E807D130E785}"/>
          </ac:spMkLst>
        </pc:spChg>
        <pc:spChg chg="add del">
          <ac:chgData name="Suvagia, Bhumika" userId="7e5dd09e-2de7-4a4d-b7b6-9acd7d826a52" providerId="ADAL" clId="{9E445AC7-2413-5341-8A7D-DA0666658D3C}" dt="2023-12-07T02:37:58.060" v="80"/>
          <ac:spMkLst>
            <pc:docMk/>
            <pc:sldMk cId="2749144313" sldId="290"/>
            <ac:spMk id="10" creationId="{8DCA398B-8CB4-4C0C-89C6-A8AB6F78D7DD}"/>
          </ac:spMkLst>
        </pc:spChg>
        <pc:spChg chg="add del">
          <ac:chgData name="Suvagia, Bhumika" userId="7e5dd09e-2de7-4a4d-b7b6-9acd7d826a52" providerId="ADAL" clId="{9E445AC7-2413-5341-8A7D-DA0666658D3C}" dt="2023-12-07T02:37:58.060" v="80"/>
          <ac:spMkLst>
            <pc:docMk/>
            <pc:sldMk cId="2749144313" sldId="290"/>
            <ac:spMk id="12" creationId="{9E8345C6-0280-4226-BD83-7333BA6C3AA3}"/>
          </ac:spMkLst>
        </pc:spChg>
        <pc:spChg chg="add del">
          <ac:chgData name="Suvagia, Bhumika" userId="7e5dd09e-2de7-4a4d-b7b6-9acd7d826a52" providerId="ADAL" clId="{9E445AC7-2413-5341-8A7D-DA0666658D3C}" dt="2023-12-07T02:37:58.060" v="80"/>
          <ac:spMkLst>
            <pc:docMk/>
            <pc:sldMk cId="2749144313" sldId="290"/>
            <ac:spMk id="14" creationId="{99823778-D290-4538-B146-1F73C3755C9D}"/>
          </ac:spMkLst>
        </pc:spChg>
      </pc:sldChg>
      <pc:sldChg chg="addSp delSp modSp mod setBg setClrOvrMap">
        <pc:chgData name="Suvagia, Bhumika" userId="7e5dd09e-2de7-4a4d-b7b6-9acd7d826a52" providerId="ADAL" clId="{9E445AC7-2413-5341-8A7D-DA0666658D3C}" dt="2023-12-08T01:14:44.370" v="679" actId="255"/>
        <pc:sldMkLst>
          <pc:docMk/>
          <pc:sldMk cId="3531015134" sldId="291"/>
        </pc:sldMkLst>
        <pc:spChg chg="mod">
          <ac:chgData name="Suvagia, Bhumika" userId="7e5dd09e-2de7-4a4d-b7b6-9acd7d826a52" providerId="ADAL" clId="{9E445AC7-2413-5341-8A7D-DA0666658D3C}" dt="2023-12-08T01:08:10.413" v="637" actId="26606"/>
          <ac:spMkLst>
            <pc:docMk/>
            <pc:sldMk cId="3531015134" sldId="291"/>
            <ac:spMk id="2" creationId="{FB412234-3375-E305-C053-D2C361DF1DF9}"/>
          </ac:spMkLst>
        </pc:spChg>
        <pc:spChg chg="add del mod">
          <ac:chgData name="Suvagia, Bhumika" userId="7e5dd09e-2de7-4a4d-b7b6-9acd7d826a52" providerId="ADAL" clId="{9E445AC7-2413-5341-8A7D-DA0666658D3C}" dt="2023-12-08T01:07:57.290" v="632" actId="767"/>
          <ac:spMkLst>
            <pc:docMk/>
            <pc:sldMk cId="3531015134" sldId="291"/>
            <ac:spMk id="3" creationId="{7E5B80D4-CDCA-C144-4BE8-1038C8DFBBE1}"/>
          </ac:spMkLst>
        </pc:spChg>
        <pc:spChg chg="mod">
          <ac:chgData name="Suvagia, Bhumika" userId="7e5dd09e-2de7-4a4d-b7b6-9acd7d826a52" providerId="ADAL" clId="{9E445AC7-2413-5341-8A7D-DA0666658D3C}" dt="2023-12-08T01:08:10.413" v="637" actId="26606"/>
          <ac:spMkLst>
            <pc:docMk/>
            <pc:sldMk cId="3531015134" sldId="291"/>
            <ac:spMk id="9" creationId="{77C6128B-2AEE-8034-4F36-7AF6264ABC43}"/>
          </ac:spMkLst>
        </pc:spChg>
        <pc:spChg chg="mod">
          <ac:chgData name="Suvagia, Bhumika" userId="7e5dd09e-2de7-4a4d-b7b6-9acd7d826a52" providerId="ADAL" clId="{9E445AC7-2413-5341-8A7D-DA0666658D3C}" dt="2023-12-08T01:08:10.413" v="637" actId="26606"/>
          <ac:spMkLst>
            <pc:docMk/>
            <pc:sldMk cId="3531015134" sldId="291"/>
            <ac:spMk id="10" creationId="{7DF59BFF-BDCC-B23A-FA33-D176043B5A03}"/>
          </ac:spMkLst>
        </pc:spChg>
        <pc:spChg chg="mod">
          <ac:chgData name="Suvagia, Bhumika" userId="7e5dd09e-2de7-4a4d-b7b6-9acd7d826a52" providerId="ADAL" clId="{9E445AC7-2413-5341-8A7D-DA0666658D3C}" dt="2023-12-08T01:14:44.370" v="679" actId="255"/>
          <ac:spMkLst>
            <pc:docMk/>
            <pc:sldMk cId="3531015134" sldId="291"/>
            <ac:spMk id="13" creationId="{EFA6DA21-0686-D68F-C772-F627D243FE53}"/>
          </ac:spMkLst>
        </pc:spChg>
        <pc:spChg chg="add del">
          <ac:chgData name="Suvagia, Bhumika" userId="7e5dd09e-2de7-4a4d-b7b6-9acd7d826a52" providerId="ADAL" clId="{9E445AC7-2413-5341-8A7D-DA0666658D3C}" dt="2023-12-08T01:08:10.400" v="636" actId="26606"/>
          <ac:spMkLst>
            <pc:docMk/>
            <pc:sldMk cId="3531015134" sldId="291"/>
            <ac:spMk id="15" creationId="{5656E013-C5D1-40E8-A11B-562F6A03EC1B}"/>
          </ac:spMkLst>
        </pc:spChg>
        <pc:spChg chg="add del">
          <ac:chgData name="Suvagia, Bhumika" userId="7e5dd09e-2de7-4a4d-b7b6-9acd7d826a52" providerId="ADAL" clId="{9E445AC7-2413-5341-8A7D-DA0666658D3C}" dt="2023-12-08T01:08:10.400" v="636" actId="26606"/>
          <ac:spMkLst>
            <pc:docMk/>
            <pc:sldMk cId="3531015134" sldId="291"/>
            <ac:spMk id="16" creationId="{402D63F4-B0E1-4039-90FD-768B7B23BC10}"/>
          </ac:spMkLst>
        </pc:spChg>
        <pc:spChg chg="add del">
          <ac:chgData name="Suvagia, Bhumika" userId="7e5dd09e-2de7-4a4d-b7b6-9acd7d826a52" providerId="ADAL" clId="{9E445AC7-2413-5341-8A7D-DA0666658D3C}" dt="2023-12-08T01:08:10.400" v="636" actId="26606"/>
          <ac:spMkLst>
            <pc:docMk/>
            <pc:sldMk cId="3531015134" sldId="291"/>
            <ac:spMk id="17" creationId="{4F6B2ECC-5166-473E-8533-737B9B819447}"/>
          </ac:spMkLst>
        </pc:spChg>
        <pc:spChg chg="add del">
          <ac:chgData name="Suvagia, Bhumika" userId="7e5dd09e-2de7-4a4d-b7b6-9acd7d826a52" providerId="ADAL" clId="{9E445AC7-2413-5341-8A7D-DA0666658D3C}" dt="2023-12-08T01:07:57.964" v="634" actId="26606"/>
          <ac:spMkLst>
            <pc:docMk/>
            <pc:sldMk cId="3531015134" sldId="291"/>
            <ac:spMk id="18" creationId="{5656E013-C5D1-40E8-A11B-562F6A03EC1B}"/>
          </ac:spMkLst>
        </pc:spChg>
        <pc:spChg chg="add del">
          <ac:chgData name="Suvagia, Bhumika" userId="7e5dd09e-2de7-4a4d-b7b6-9acd7d826a52" providerId="ADAL" clId="{9E445AC7-2413-5341-8A7D-DA0666658D3C}" dt="2023-12-08T01:07:57.964" v="634" actId="26606"/>
          <ac:spMkLst>
            <pc:docMk/>
            <pc:sldMk cId="3531015134" sldId="291"/>
            <ac:spMk id="20" creationId="{402D63F4-B0E1-4039-90FD-768B7B23BC10}"/>
          </ac:spMkLst>
        </pc:spChg>
        <pc:spChg chg="add del">
          <ac:chgData name="Suvagia, Bhumika" userId="7e5dd09e-2de7-4a4d-b7b6-9acd7d826a52" providerId="ADAL" clId="{9E445AC7-2413-5341-8A7D-DA0666658D3C}" dt="2023-12-08T01:07:57.964" v="634" actId="26606"/>
          <ac:spMkLst>
            <pc:docMk/>
            <pc:sldMk cId="3531015134" sldId="291"/>
            <ac:spMk id="22" creationId="{4F6B2ECC-5166-473E-8533-737B9B819447}"/>
          </ac:spMkLst>
        </pc:spChg>
        <pc:picChg chg="mod">
          <ac:chgData name="Suvagia, Bhumika" userId="7e5dd09e-2de7-4a4d-b7b6-9acd7d826a52" providerId="ADAL" clId="{9E445AC7-2413-5341-8A7D-DA0666658D3C}" dt="2023-12-08T01:08:10.413" v="637" actId="26606"/>
          <ac:picMkLst>
            <pc:docMk/>
            <pc:sldMk cId="3531015134" sldId="291"/>
            <ac:picMk id="4" creationId="{91E2B6CC-2FFA-E5AE-56A2-830E0AE93706}"/>
          </ac:picMkLst>
        </pc:picChg>
        <pc:picChg chg="del">
          <ac:chgData name="Suvagia, Bhumika" userId="7e5dd09e-2de7-4a4d-b7b6-9acd7d826a52" providerId="ADAL" clId="{9E445AC7-2413-5341-8A7D-DA0666658D3C}" dt="2023-12-07T03:58:58.748" v="526" actId="478"/>
          <ac:picMkLst>
            <pc:docMk/>
            <pc:sldMk cId="3531015134" sldId="291"/>
            <ac:picMk id="6" creationId="{96D4E5DC-E1E6-1E20-E6C0-DD431990270B}"/>
          </ac:picMkLst>
        </pc:picChg>
        <pc:picChg chg="del">
          <ac:chgData name="Suvagia, Bhumika" userId="7e5dd09e-2de7-4a4d-b7b6-9acd7d826a52" providerId="ADAL" clId="{9E445AC7-2413-5341-8A7D-DA0666658D3C}" dt="2023-12-07T03:59:00.610" v="527" actId="478"/>
          <ac:picMkLst>
            <pc:docMk/>
            <pc:sldMk cId="3531015134" sldId="291"/>
            <ac:picMk id="11" creationId="{D6636CA6-F628-05F6-9B82-10F5AAD7141B}"/>
          </ac:picMkLst>
        </pc:picChg>
      </pc:sldChg>
      <pc:sldChg chg="addSp delSp modSp add del mod">
        <pc:chgData name="Suvagia, Bhumika" userId="7e5dd09e-2de7-4a4d-b7b6-9acd7d826a52" providerId="ADAL" clId="{9E445AC7-2413-5341-8A7D-DA0666658D3C}" dt="2023-12-07T03:09:33.665" v="481" actId="2696"/>
        <pc:sldMkLst>
          <pc:docMk/>
          <pc:sldMk cId="1981386926" sldId="292"/>
        </pc:sldMkLst>
        <pc:spChg chg="mod">
          <ac:chgData name="Suvagia, Bhumika" userId="7e5dd09e-2de7-4a4d-b7b6-9acd7d826a52" providerId="ADAL" clId="{9E445AC7-2413-5341-8A7D-DA0666658D3C}" dt="2023-12-07T03:06:36.738" v="454" actId="20577"/>
          <ac:spMkLst>
            <pc:docMk/>
            <pc:sldMk cId="1981386926" sldId="292"/>
            <ac:spMk id="2" creationId="{035E4447-094A-A4AA-81BC-D09C2E1AFA20}"/>
          </ac:spMkLst>
        </pc:spChg>
        <pc:spChg chg="add del mod">
          <ac:chgData name="Suvagia, Bhumika" userId="7e5dd09e-2de7-4a4d-b7b6-9acd7d826a52" providerId="ADAL" clId="{9E445AC7-2413-5341-8A7D-DA0666658D3C}" dt="2023-12-07T03:06:45.233" v="458"/>
          <ac:spMkLst>
            <pc:docMk/>
            <pc:sldMk cId="1981386926" sldId="292"/>
            <ac:spMk id="3" creationId="{AF09AC67-8362-8881-0969-A11478D897AB}"/>
          </ac:spMkLst>
        </pc:spChg>
        <pc:spChg chg="add del mod">
          <ac:chgData name="Suvagia, Bhumika" userId="7e5dd09e-2de7-4a4d-b7b6-9acd7d826a52" providerId="ADAL" clId="{9E445AC7-2413-5341-8A7D-DA0666658D3C}" dt="2023-12-07T03:06:55.175" v="470"/>
          <ac:spMkLst>
            <pc:docMk/>
            <pc:sldMk cId="1981386926" sldId="292"/>
            <ac:spMk id="4" creationId="{B736F55D-0BED-B132-8254-211CEA11E7A6}"/>
          </ac:spMkLst>
        </pc:spChg>
        <pc:spChg chg="add del mod">
          <ac:chgData name="Suvagia, Bhumika" userId="7e5dd09e-2de7-4a4d-b7b6-9acd7d826a52" providerId="ADAL" clId="{9E445AC7-2413-5341-8A7D-DA0666658D3C}" dt="2023-12-07T03:06:53.422" v="466"/>
          <ac:spMkLst>
            <pc:docMk/>
            <pc:sldMk cId="1981386926" sldId="292"/>
            <ac:spMk id="5" creationId="{F29837AA-A136-CE00-20B6-C5C444219DC4}"/>
          </ac:spMkLst>
        </pc:spChg>
        <pc:spChg chg="add del mod">
          <ac:chgData name="Suvagia, Bhumika" userId="7e5dd09e-2de7-4a4d-b7b6-9acd7d826a52" providerId="ADAL" clId="{9E445AC7-2413-5341-8A7D-DA0666658D3C}" dt="2023-12-07T03:06:53.135" v="464"/>
          <ac:spMkLst>
            <pc:docMk/>
            <pc:sldMk cId="1981386926" sldId="292"/>
            <ac:spMk id="6" creationId="{CAC2C73E-C556-CA4D-F383-1C24FFC814BF}"/>
          </ac:spMkLst>
        </pc:spChg>
        <pc:spChg chg="add del mod">
          <ac:chgData name="Suvagia, Bhumika" userId="7e5dd09e-2de7-4a4d-b7b6-9acd7d826a52" providerId="ADAL" clId="{9E445AC7-2413-5341-8A7D-DA0666658D3C}" dt="2023-12-07T03:06:54.566" v="468"/>
          <ac:spMkLst>
            <pc:docMk/>
            <pc:sldMk cId="1981386926" sldId="292"/>
            <ac:spMk id="7" creationId="{84CBFD87-6C1E-3116-29ED-8062D577875C}"/>
          </ac:spMkLst>
        </pc:spChg>
        <pc:picChg chg="del">
          <ac:chgData name="Suvagia, Bhumika" userId="7e5dd09e-2de7-4a4d-b7b6-9acd7d826a52" providerId="ADAL" clId="{9E445AC7-2413-5341-8A7D-DA0666658D3C}" dt="2023-12-07T03:06:44.961" v="456" actId="478"/>
          <ac:picMkLst>
            <pc:docMk/>
            <pc:sldMk cId="1981386926" sldId="292"/>
            <ac:picMk id="14" creationId="{E477ECF5-68CB-A4E8-3F2E-FA83EBA2820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02FF43-9787-4789-A97D-B2AE192A5D10}"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3E033370-B251-4534-B3D7-CB0214C0EA66}">
      <dgm:prSet custT="1"/>
      <dgm:spPr/>
      <dgm:t>
        <a:bodyPr/>
        <a:lstStyle/>
        <a:p>
          <a:r>
            <a:rPr lang="en-US" sz="1800"/>
            <a:t>Hawaii is considered the most expensive place to live for individuals or couples.</a:t>
          </a:r>
        </a:p>
      </dgm:t>
    </dgm:pt>
    <dgm:pt modelId="{7D4CD2C9-C51F-4CAC-9ACA-B6309892F30C}" type="parTrans" cxnId="{8E4D09BD-3A06-45D1-906B-C9E5ECD4E801}">
      <dgm:prSet/>
      <dgm:spPr/>
      <dgm:t>
        <a:bodyPr/>
        <a:lstStyle/>
        <a:p>
          <a:endParaRPr lang="en-US"/>
        </a:p>
      </dgm:t>
    </dgm:pt>
    <dgm:pt modelId="{155BFBDA-A886-4131-A69D-7D3A79E5962D}" type="sibTrans" cxnId="{8E4D09BD-3A06-45D1-906B-C9E5ECD4E801}">
      <dgm:prSet/>
      <dgm:spPr/>
      <dgm:t>
        <a:bodyPr/>
        <a:lstStyle/>
        <a:p>
          <a:endParaRPr lang="en-US"/>
        </a:p>
      </dgm:t>
    </dgm:pt>
    <dgm:pt modelId="{8A551D27-7E3C-4789-BDDC-2FDFDD2028B7}">
      <dgm:prSet custT="1"/>
      <dgm:spPr/>
      <dgm:t>
        <a:bodyPr/>
        <a:lstStyle/>
        <a:p>
          <a:r>
            <a:rPr lang="en-US" sz="1800">
              <a:latin typeface="Calibri" panose="020F0502020204030204" pitchFamily="34" charset="0"/>
              <a:cs typeface="Calibri" panose="020F0502020204030204" pitchFamily="34" charset="0"/>
            </a:rPr>
            <a:t>While for family sizes such as one parent with one child (1p1c), one parent with two children, one parent with three children, one parent with four children, two parents with one child, two parents with two children, two parents with three children, and two parents with four children, Washington, D.C. is the most expensive.</a:t>
          </a:r>
        </a:p>
      </dgm:t>
    </dgm:pt>
    <dgm:pt modelId="{7453AD62-77D0-40BA-94BB-4B9C5882636F}" type="parTrans" cxnId="{A0DFE6EF-AB97-4C39-9AE0-F589EB3B5249}">
      <dgm:prSet/>
      <dgm:spPr/>
      <dgm:t>
        <a:bodyPr/>
        <a:lstStyle/>
        <a:p>
          <a:endParaRPr lang="en-US"/>
        </a:p>
      </dgm:t>
    </dgm:pt>
    <dgm:pt modelId="{4C8A1720-38F5-44E0-8872-C13254A1E9E0}" type="sibTrans" cxnId="{A0DFE6EF-AB97-4C39-9AE0-F589EB3B5249}">
      <dgm:prSet/>
      <dgm:spPr/>
      <dgm:t>
        <a:bodyPr/>
        <a:lstStyle/>
        <a:p>
          <a:endParaRPr lang="en-US"/>
        </a:p>
      </dgm:t>
    </dgm:pt>
    <dgm:pt modelId="{2D84F7B8-AE43-499A-BE36-EB952D4E8D60}">
      <dgm:prSet custT="1"/>
      <dgm:spPr/>
      <dgm:t>
        <a:bodyPr/>
        <a:lstStyle/>
        <a:p>
          <a:r>
            <a:rPr lang="en-US" sz="1800">
              <a:latin typeface="Calibri" panose="020F0502020204030204" pitchFamily="34" charset="0"/>
              <a:cs typeface="Calibri" panose="020F0502020204030204" pitchFamily="34" charset="0"/>
            </a:rPr>
            <a:t>On the other hand, living in Ohio is affordable, especially for a single person. And for bigger families, like two adults with four children (2p4c), Mississippi is the most affordable place.</a:t>
          </a:r>
        </a:p>
      </dgm:t>
    </dgm:pt>
    <dgm:pt modelId="{5D65ADEF-2322-4E16-885A-A1083BCCA15C}" type="parTrans" cxnId="{5A84B79C-E437-4F78-870C-4C9D44F7BF7B}">
      <dgm:prSet/>
      <dgm:spPr/>
      <dgm:t>
        <a:bodyPr/>
        <a:lstStyle/>
        <a:p>
          <a:endParaRPr lang="en-US"/>
        </a:p>
      </dgm:t>
    </dgm:pt>
    <dgm:pt modelId="{A629E1F9-E778-4E64-B4FF-B51C2A67BE8D}" type="sibTrans" cxnId="{5A84B79C-E437-4F78-870C-4C9D44F7BF7B}">
      <dgm:prSet/>
      <dgm:spPr/>
      <dgm:t>
        <a:bodyPr/>
        <a:lstStyle/>
        <a:p>
          <a:endParaRPr lang="en-US"/>
        </a:p>
      </dgm:t>
    </dgm:pt>
    <dgm:pt modelId="{D63CB02F-179F-45E3-BA9F-BDC26C705F72}">
      <dgm:prSet custT="1"/>
      <dgm:spPr/>
      <dgm:t>
        <a:bodyPr/>
        <a:lstStyle/>
        <a:p>
          <a:r>
            <a:rPr lang="en-US" sz="1800">
              <a:latin typeface="Calibri" panose="020F0502020204030204" pitchFamily="34" charset="0"/>
              <a:cs typeface="Calibri" panose="020F0502020204030204" pitchFamily="34" charset="0"/>
            </a:rPr>
            <a:t>Los Alamos is a great place where people spend only half of what they earn. On the other hand, in Bronx County, people spend more money than they make.</a:t>
          </a:r>
        </a:p>
      </dgm:t>
    </dgm:pt>
    <dgm:pt modelId="{CCF6A0E6-D4BB-4600-9B26-ECF71D900FE9}" type="parTrans" cxnId="{281E2455-978C-4482-BB27-E646C5F12135}">
      <dgm:prSet/>
      <dgm:spPr/>
      <dgm:t>
        <a:bodyPr/>
        <a:lstStyle/>
        <a:p>
          <a:endParaRPr lang="en-US"/>
        </a:p>
      </dgm:t>
    </dgm:pt>
    <dgm:pt modelId="{F16CBF63-12F3-4BE2-8D46-A35BA85345FA}" type="sibTrans" cxnId="{281E2455-978C-4482-BB27-E646C5F12135}">
      <dgm:prSet/>
      <dgm:spPr/>
      <dgm:t>
        <a:bodyPr/>
        <a:lstStyle/>
        <a:p>
          <a:endParaRPr lang="en-US"/>
        </a:p>
      </dgm:t>
    </dgm:pt>
    <dgm:pt modelId="{C4C059FA-6226-7D4F-AC80-252A6DF23D8C}" type="pres">
      <dgm:prSet presAssocID="{5B02FF43-9787-4789-A97D-B2AE192A5D10}" presName="linear" presStyleCnt="0">
        <dgm:presLayoutVars>
          <dgm:animLvl val="lvl"/>
          <dgm:resizeHandles val="exact"/>
        </dgm:presLayoutVars>
      </dgm:prSet>
      <dgm:spPr/>
    </dgm:pt>
    <dgm:pt modelId="{10DC4250-13E8-BB45-92A0-C8CC3D80A26E}" type="pres">
      <dgm:prSet presAssocID="{3E033370-B251-4534-B3D7-CB0214C0EA66}" presName="parentText" presStyleLbl="node1" presStyleIdx="0" presStyleCnt="4">
        <dgm:presLayoutVars>
          <dgm:chMax val="0"/>
          <dgm:bulletEnabled val="1"/>
        </dgm:presLayoutVars>
      </dgm:prSet>
      <dgm:spPr/>
    </dgm:pt>
    <dgm:pt modelId="{A7EF5CAB-F5C9-A047-985E-811904E1E76A}" type="pres">
      <dgm:prSet presAssocID="{155BFBDA-A886-4131-A69D-7D3A79E5962D}" presName="spacer" presStyleCnt="0"/>
      <dgm:spPr/>
    </dgm:pt>
    <dgm:pt modelId="{5D1D4BE7-77E8-9E42-9D34-A4C4EF9070E9}" type="pres">
      <dgm:prSet presAssocID="{8A551D27-7E3C-4789-BDDC-2FDFDD2028B7}" presName="parentText" presStyleLbl="node1" presStyleIdx="1" presStyleCnt="4">
        <dgm:presLayoutVars>
          <dgm:chMax val="0"/>
          <dgm:bulletEnabled val="1"/>
        </dgm:presLayoutVars>
      </dgm:prSet>
      <dgm:spPr/>
    </dgm:pt>
    <dgm:pt modelId="{392BE0BB-17D0-514D-9732-74F021FED7D3}" type="pres">
      <dgm:prSet presAssocID="{4C8A1720-38F5-44E0-8872-C13254A1E9E0}" presName="spacer" presStyleCnt="0"/>
      <dgm:spPr/>
    </dgm:pt>
    <dgm:pt modelId="{B683B1AF-1713-6B40-AD86-7F4CC0BA86BA}" type="pres">
      <dgm:prSet presAssocID="{2D84F7B8-AE43-499A-BE36-EB952D4E8D60}" presName="parentText" presStyleLbl="node1" presStyleIdx="2" presStyleCnt="4">
        <dgm:presLayoutVars>
          <dgm:chMax val="0"/>
          <dgm:bulletEnabled val="1"/>
        </dgm:presLayoutVars>
      </dgm:prSet>
      <dgm:spPr/>
    </dgm:pt>
    <dgm:pt modelId="{E73F11EC-33E5-3A4B-AE95-00795DDF7763}" type="pres">
      <dgm:prSet presAssocID="{A629E1F9-E778-4E64-B4FF-B51C2A67BE8D}" presName="spacer" presStyleCnt="0"/>
      <dgm:spPr/>
    </dgm:pt>
    <dgm:pt modelId="{69E584F5-581F-7841-8E46-47DF7D8A83CD}" type="pres">
      <dgm:prSet presAssocID="{D63CB02F-179F-45E3-BA9F-BDC26C705F72}" presName="parentText" presStyleLbl="node1" presStyleIdx="3" presStyleCnt="4">
        <dgm:presLayoutVars>
          <dgm:chMax val="0"/>
          <dgm:bulletEnabled val="1"/>
        </dgm:presLayoutVars>
      </dgm:prSet>
      <dgm:spPr/>
    </dgm:pt>
  </dgm:ptLst>
  <dgm:cxnLst>
    <dgm:cxn modelId="{82113708-DB58-470C-81F6-DBEA69373569}" type="presOf" srcId="{D63CB02F-179F-45E3-BA9F-BDC26C705F72}" destId="{69E584F5-581F-7841-8E46-47DF7D8A83CD}" srcOrd="0" destOrd="0" presId="urn:microsoft.com/office/officeart/2005/8/layout/vList2"/>
    <dgm:cxn modelId="{7CA8CF2A-327E-404F-A6CD-4058AF05A05C}" type="presOf" srcId="{2D84F7B8-AE43-499A-BE36-EB952D4E8D60}" destId="{B683B1AF-1713-6B40-AD86-7F4CC0BA86BA}" srcOrd="0" destOrd="0" presId="urn:microsoft.com/office/officeart/2005/8/layout/vList2"/>
    <dgm:cxn modelId="{0609522B-09DF-4361-8D31-711434E53D9C}" type="presOf" srcId="{3E033370-B251-4534-B3D7-CB0214C0EA66}" destId="{10DC4250-13E8-BB45-92A0-C8CC3D80A26E}" srcOrd="0" destOrd="0" presId="urn:microsoft.com/office/officeart/2005/8/layout/vList2"/>
    <dgm:cxn modelId="{281E2455-978C-4482-BB27-E646C5F12135}" srcId="{5B02FF43-9787-4789-A97D-B2AE192A5D10}" destId="{D63CB02F-179F-45E3-BA9F-BDC26C705F72}" srcOrd="3" destOrd="0" parTransId="{CCF6A0E6-D4BB-4600-9B26-ECF71D900FE9}" sibTransId="{F16CBF63-12F3-4BE2-8D46-A35BA85345FA}"/>
    <dgm:cxn modelId="{5A84B79C-E437-4F78-870C-4C9D44F7BF7B}" srcId="{5B02FF43-9787-4789-A97D-B2AE192A5D10}" destId="{2D84F7B8-AE43-499A-BE36-EB952D4E8D60}" srcOrd="2" destOrd="0" parTransId="{5D65ADEF-2322-4E16-885A-A1083BCCA15C}" sibTransId="{A629E1F9-E778-4E64-B4FF-B51C2A67BE8D}"/>
    <dgm:cxn modelId="{8E0D7BA2-4D25-4186-BDF5-C22DB147B0BC}" type="presOf" srcId="{5B02FF43-9787-4789-A97D-B2AE192A5D10}" destId="{C4C059FA-6226-7D4F-AC80-252A6DF23D8C}" srcOrd="0" destOrd="0" presId="urn:microsoft.com/office/officeart/2005/8/layout/vList2"/>
    <dgm:cxn modelId="{8E4D09BD-3A06-45D1-906B-C9E5ECD4E801}" srcId="{5B02FF43-9787-4789-A97D-B2AE192A5D10}" destId="{3E033370-B251-4534-B3D7-CB0214C0EA66}" srcOrd="0" destOrd="0" parTransId="{7D4CD2C9-C51F-4CAC-9ACA-B6309892F30C}" sibTransId="{155BFBDA-A886-4131-A69D-7D3A79E5962D}"/>
    <dgm:cxn modelId="{A0DFE6EF-AB97-4C39-9AE0-F589EB3B5249}" srcId="{5B02FF43-9787-4789-A97D-B2AE192A5D10}" destId="{8A551D27-7E3C-4789-BDDC-2FDFDD2028B7}" srcOrd="1" destOrd="0" parTransId="{7453AD62-77D0-40BA-94BB-4B9C5882636F}" sibTransId="{4C8A1720-38F5-44E0-8872-C13254A1E9E0}"/>
    <dgm:cxn modelId="{706071F2-9F40-4C44-9F33-24CD867538B1}" type="presOf" srcId="{8A551D27-7E3C-4789-BDDC-2FDFDD2028B7}" destId="{5D1D4BE7-77E8-9E42-9D34-A4C4EF9070E9}" srcOrd="0" destOrd="0" presId="urn:microsoft.com/office/officeart/2005/8/layout/vList2"/>
    <dgm:cxn modelId="{341225F0-71F7-4E39-A5E3-EFC10186979D}" type="presParOf" srcId="{C4C059FA-6226-7D4F-AC80-252A6DF23D8C}" destId="{10DC4250-13E8-BB45-92A0-C8CC3D80A26E}" srcOrd="0" destOrd="0" presId="urn:microsoft.com/office/officeart/2005/8/layout/vList2"/>
    <dgm:cxn modelId="{298C831F-5014-49F3-B0FF-B08086DC26E2}" type="presParOf" srcId="{C4C059FA-6226-7D4F-AC80-252A6DF23D8C}" destId="{A7EF5CAB-F5C9-A047-985E-811904E1E76A}" srcOrd="1" destOrd="0" presId="urn:microsoft.com/office/officeart/2005/8/layout/vList2"/>
    <dgm:cxn modelId="{EB3D88CD-E0DF-489E-8A67-2FD1B4132F7C}" type="presParOf" srcId="{C4C059FA-6226-7D4F-AC80-252A6DF23D8C}" destId="{5D1D4BE7-77E8-9E42-9D34-A4C4EF9070E9}" srcOrd="2" destOrd="0" presId="urn:microsoft.com/office/officeart/2005/8/layout/vList2"/>
    <dgm:cxn modelId="{6AE00463-4B5C-4991-83D2-BDA3031A0D55}" type="presParOf" srcId="{C4C059FA-6226-7D4F-AC80-252A6DF23D8C}" destId="{392BE0BB-17D0-514D-9732-74F021FED7D3}" srcOrd="3" destOrd="0" presId="urn:microsoft.com/office/officeart/2005/8/layout/vList2"/>
    <dgm:cxn modelId="{1DD82E32-3247-40A4-8556-854F5453A848}" type="presParOf" srcId="{C4C059FA-6226-7D4F-AC80-252A6DF23D8C}" destId="{B683B1AF-1713-6B40-AD86-7F4CC0BA86BA}" srcOrd="4" destOrd="0" presId="urn:microsoft.com/office/officeart/2005/8/layout/vList2"/>
    <dgm:cxn modelId="{5E8E2CAB-F708-4267-AC77-2BEC2BFA20FA}" type="presParOf" srcId="{C4C059FA-6226-7D4F-AC80-252A6DF23D8C}" destId="{E73F11EC-33E5-3A4B-AE95-00795DDF7763}" srcOrd="5" destOrd="0" presId="urn:microsoft.com/office/officeart/2005/8/layout/vList2"/>
    <dgm:cxn modelId="{96F90806-E46E-414D-BAAC-FFAF64E76ECC}" type="presParOf" srcId="{C4C059FA-6226-7D4F-AC80-252A6DF23D8C}" destId="{69E584F5-581F-7841-8E46-47DF7D8A83C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C4250-13E8-BB45-92A0-C8CC3D80A26E}">
      <dsp:nvSpPr>
        <dsp:cNvPr id="0" name=""/>
        <dsp:cNvSpPr/>
      </dsp:nvSpPr>
      <dsp:spPr>
        <a:xfrm>
          <a:off x="0" y="528"/>
          <a:ext cx="10261599" cy="109778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Hawaii is considered the most expensive place to live for individuals or couples.</a:t>
          </a:r>
        </a:p>
      </dsp:txBody>
      <dsp:txXfrm>
        <a:off x="53589" y="54117"/>
        <a:ext cx="10154421" cy="990608"/>
      </dsp:txXfrm>
    </dsp:sp>
    <dsp:sp modelId="{5D1D4BE7-77E8-9E42-9D34-A4C4EF9070E9}">
      <dsp:nvSpPr>
        <dsp:cNvPr id="0" name=""/>
        <dsp:cNvSpPr/>
      </dsp:nvSpPr>
      <dsp:spPr>
        <a:xfrm>
          <a:off x="0" y="1110746"/>
          <a:ext cx="10261599" cy="109778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While for family sizes such as one parent with one child (1p1c), one parent with two children, one parent with three children, one parent with four children, two parents with one child, two parents with two children, two parents with three children, and two parents with four children, Washington, D.C. is the most expensive.</a:t>
          </a:r>
        </a:p>
      </dsp:txBody>
      <dsp:txXfrm>
        <a:off x="53589" y="1164335"/>
        <a:ext cx="10154421" cy="990608"/>
      </dsp:txXfrm>
    </dsp:sp>
    <dsp:sp modelId="{B683B1AF-1713-6B40-AD86-7F4CC0BA86BA}">
      <dsp:nvSpPr>
        <dsp:cNvPr id="0" name=""/>
        <dsp:cNvSpPr/>
      </dsp:nvSpPr>
      <dsp:spPr>
        <a:xfrm>
          <a:off x="0" y="2220963"/>
          <a:ext cx="10261599" cy="109778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On the other hand, living in Ohio is affordable, especially for a single person. And for bigger families, like two adults with four children (2p4c), Mississippi is the most affordable place.</a:t>
          </a:r>
        </a:p>
      </dsp:txBody>
      <dsp:txXfrm>
        <a:off x="53589" y="2274552"/>
        <a:ext cx="10154421" cy="990608"/>
      </dsp:txXfrm>
    </dsp:sp>
    <dsp:sp modelId="{69E584F5-581F-7841-8E46-47DF7D8A83CD}">
      <dsp:nvSpPr>
        <dsp:cNvPr id="0" name=""/>
        <dsp:cNvSpPr/>
      </dsp:nvSpPr>
      <dsp:spPr>
        <a:xfrm>
          <a:off x="0" y="3331181"/>
          <a:ext cx="10261599" cy="109778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Los Alamos is a great place where people spend only half of what they earn. On the other hand, in Bronx County, people spend more money than they make.</a:t>
          </a:r>
        </a:p>
      </dsp:txBody>
      <dsp:txXfrm>
        <a:off x="53589" y="3384770"/>
        <a:ext cx="10154421" cy="9906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E1C89A-C87F-40F2-9572-7858774CFF2F}"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1B154-2FAE-450B-AFE3-F1E19D15CBCC}" type="slidenum">
              <a:rPr lang="en-US" smtClean="0"/>
              <a:t>‹#›</a:t>
            </a:fld>
            <a:endParaRPr lang="en-US"/>
          </a:p>
        </p:txBody>
      </p:sp>
    </p:spTree>
    <p:extLst>
      <p:ext uri="{BB962C8B-B14F-4D97-AF65-F5344CB8AC3E}">
        <p14:creationId xmlns:p14="http://schemas.microsoft.com/office/powerpoint/2010/main" val="639188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11B154-2FAE-450B-AFE3-F1E19D15CBCC}" type="slidenum">
              <a:rPr lang="en-US" smtClean="0"/>
              <a:t>14</a:t>
            </a:fld>
            <a:endParaRPr lang="en-US"/>
          </a:p>
        </p:txBody>
      </p:sp>
    </p:spTree>
    <p:extLst>
      <p:ext uri="{BB962C8B-B14F-4D97-AF65-F5344CB8AC3E}">
        <p14:creationId xmlns:p14="http://schemas.microsoft.com/office/powerpoint/2010/main" val="211057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8ECF0C9F-186C-4C0A-8997-0003344AF0CF}"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5E94A7-183E-4298-B07E-B6257F35D288}" type="slidenum">
              <a:rPr lang="en-US" smtClean="0"/>
              <a:t>‹#›</a:t>
            </a:fld>
            <a:endParaRPr lang="en-US"/>
          </a:p>
        </p:txBody>
      </p:sp>
    </p:spTree>
    <p:extLst>
      <p:ext uri="{BB962C8B-B14F-4D97-AF65-F5344CB8AC3E}">
        <p14:creationId xmlns:p14="http://schemas.microsoft.com/office/powerpoint/2010/main" val="37431832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CF0C9F-186C-4C0A-8997-0003344AF0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5E94A7-183E-4298-B07E-B6257F35D288}" type="slidenum">
              <a:rPr lang="en-US" smtClean="0"/>
              <a:t>‹#›</a:t>
            </a:fld>
            <a:endParaRPr lang="en-US"/>
          </a:p>
        </p:txBody>
      </p:sp>
    </p:spTree>
    <p:extLst>
      <p:ext uri="{BB962C8B-B14F-4D97-AF65-F5344CB8AC3E}">
        <p14:creationId xmlns:p14="http://schemas.microsoft.com/office/powerpoint/2010/main" val="1844726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CF0C9F-186C-4C0A-8997-0003344AF0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5E94A7-183E-4298-B07E-B6257F35D288}" type="slidenum">
              <a:rPr lang="en-US" smtClean="0"/>
              <a:t>‹#›</a:t>
            </a:fld>
            <a:endParaRPr lang="en-US"/>
          </a:p>
        </p:txBody>
      </p:sp>
    </p:spTree>
    <p:extLst>
      <p:ext uri="{BB962C8B-B14F-4D97-AF65-F5344CB8AC3E}">
        <p14:creationId xmlns:p14="http://schemas.microsoft.com/office/powerpoint/2010/main" val="1632732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CF0C9F-186C-4C0A-8997-0003344AF0CF}"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5E94A7-183E-4298-B07E-B6257F35D288}" type="slidenum">
              <a:rPr lang="en-US" smtClean="0"/>
              <a:t>‹#›</a:t>
            </a:fld>
            <a:endParaRPr lang="en-US"/>
          </a:p>
        </p:txBody>
      </p:sp>
    </p:spTree>
    <p:extLst>
      <p:ext uri="{BB962C8B-B14F-4D97-AF65-F5344CB8AC3E}">
        <p14:creationId xmlns:p14="http://schemas.microsoft.com/office/powerpoint/2010/main" val="2663169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ECF0C9F-186C-4C0A-8997-0003344AF0CF}"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5E94A7-183E-4298-B07E-B6257F35D288}" type="slidenum">
              <a:rPr lang="en-US" smtClean="0"/>
              <a:t>‹#›</a:t>
            </a:fld>
            <a:endParaRPr lang="en-US"/>
          </a:p>
        </p:txBody>
      </p:sp>
    </p:spTree>
    <p:extLst>
      <p:ext uri="{BB962C8B-B14F-4D97-AF65-F5344CB8AC3E}">
        <p14:creationId xmlns:p14="http://schemas.microsoft.com/office/powerpoint/2010/main" val="19546192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8ECF0C9F-186C-4C0A-8997-0003344AF0CF}" type="datetimeFigureOut">
              <a:rPr lang="en-US" smtClean="0"/>
              <a:t>12/7/2023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E5E94A7-183E-4298-B07E-B6257F35D288}" type="slidenum">
              <a:rPr lang="en-US" smtClean="0"/>
              <a:t>‹#›</a:t>
            </a:fld>
            <a:endParaRPr lang="en-US"/>
          </a:p>
        </p:txBody>
      </p:sp>
    </p:spTree>
    <p:extLst>
      <p:ext uri="{BB962C8B-B14F-4D97-AF65-F5344CB8AC3E}">
        <p14:creationId xmlns:p14="http://schemas.microsoft.com/office/powerpoint/2010/main" val="2772339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ECF0C9F-186C-4C0A-8997-0003344AF0CF}"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5E94A7-183E-4298-B07E-B6257F35D28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1098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CF0C9F-186C-4C0A-8997-0003344AF0CF}"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5E94A7-183E-4298-B07E-B6257F35D288}" type="slidenum">
              <a:rPr lang="en-US" smtClean="0"/>
              <a:t>‹#›</a:t>
            </a:fld>
            <a:endParaRPr lang="en-US"/>
          </a:p>
        </p:txBody>
      </p:sp>
    </p:spTree>
    <p:extLst>
      <p:ext uri="{BB962C8B-B14F-4D97-AF65-F5344CB8AC3E}">
        <p14:creationId xmlns:p14="http://schemas.microsoft.com/office/powerpoint/2010/main" val="3473586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CF0C9F-186C-4C0A-8997-0003344AF0CF}"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5E94A7-183E-4298-B07E-B6257F35D288}" type="slidenum">
              <a:rPr lang="en-US" smtClean="0"/>
              <a:t>‹#›</a:t>
            </a:fld>
            <a:endParaRPr lang="en-US"/>
          </a:p>
        </p:txBody>
      </p:sp>
    </p:spTree>
    <p:extLst>
      <p:ext uri="{BB962C8B-B14F-4D97-AF65-F5344CB8AC3E}">
        <p14:creationId xmlns:p14="http://schemas.microsoft.com/office/powerpoint/2010/main" val="23850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ECF0C9F-186C-4C0A-8997-0003344AF0CF}" type="datetimeFigureOut">
              <a:rPr lang="en-US" smtClean="0"/>
              <a:t>12/7/2023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E5E94A7-183E-4298-B07E-B6257F35D288}" type="slidenum">
              <a:rPr lang="en-US" smtClean="0"/>
              <a:t>‹#›</a:t>
            </a:fld>
            <a:endParaRPr lang="en-US"/>
          </a:p>
        </p:txBody>
      </p:sp>
    </p:spTree>
    <p:extLst>
      <p:ext uri="{BB962C8B-B14F-4D97-AF65-F5344CB8AC3E}">
        <p14:creationId xmlns:p14="http://schemas.microsoft.com/office/powerpoint/2010/main" val="3968915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ECF0C9F-186C-4C0A-8997-0003344AF0CF}" type="datetimeFigureOut">
              <a:rPr lang="en-US" smtClean="0"/>
              <a:t>12/7/2023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E5E94A7-183E-4298-B07E-B6257F35D288}" type="slidenum">
              <a:rPr lang="en-US" smtClean="0"/>
              <a:t>‹#›</a:t>
            </a:fld>
            <a:endParaRPr lang="en-US"/>
          </a:p>
        </p:txBody>
      </p:sp>
    </p:spTree>
    <p:extLst>
      <p:ext uri="{BB962C8B-B14F-4D97-AF65-F5344CB8AC3E}">
        <p14:creationId xmlns:p14="http://schemas.microsoft.com/office/powerpoint/2010/main" val="2793952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ECF0C9F-186C-4C0A-8997-0003344AF0CF}" type="datetimeFigureOut">
              <a:rPr lang="en-US" smtClean="0"/>
              <a:t>12/7/2023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E5E94A7-183E-4298-B07E-B6257F35D288}" type="slidenum">
              <a:rPr lang="en-US" smtClean="0"/>
              <a:t>‹#›</a:t>
            </a:fld>
            <a:endParaRPr lang="en-US"/>
          </a:p>
        </p:txBody>
      </p:sp>
    </p:spTree>
    <p:extLst>
      <p:ext uri="{BB962C8B-B14F-4D97-AF65-F5344CB8AC3E}">
        <p14:creationId xmlns:p14="http://schemas.microsoft.com/office/powerpoint/2010/main" val="629652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asaniczka/us-cost-of-living-dataset-3171-counties/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Shape 912"/>
        <p:cNvGrpSpPr/>
        <p:nvPr/>
      </p:nvGrpSpPr>
      <p:grpSpPr>
        <a:xfrm>
          <a:off x="0" y="0"/>
          <a:ext cx="0" cy="0"/>
          <a:chOff x="0" y="0"/>
          <a:chExt cx="0" cy="0"/>
        </a:xfrm>
      </p:grpSpPr>
      <p:pic>
        <p:nvPicPr>
          <p:cNvPr id="2050" name="Picture 2">
            <a:extLst>
              <a:ext uri="{FF2B5EF4-FFF2-40B4-BE49-F238E27FC236}">
                <a16:creationId xmlns:a16="http://schemas.microsoft.com/office/drawing/2014/main" id="{648B8337-2B21-6DE5-BBE1-630A2057410B}"/>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95002" y="0"/>
            <a:ext cx="12341088" cy="6853750"/>
          </a:xfrm>
          <a:prstGeom prst="rect">
            <a:avLst/>
          </a:prstGeom>
          <a:noFill/>
          <a:ln>
            <a:solidFill>
              <a:schemeClr val="accent3">
                <a:lumMod val="40000"/>
                <a:lumOff val="60000"/>
              </a:schemeClr>
            </a:solidFill>
          </a:ln>
          <a:extLst>
            <a:ext uri="{909E8E84-426E-40DD-AFC4-6F175D3DCCD1}">
              <a14:hiddenFill xmlns:a14="http://schemas.microsoft.com/office/drawing/2010/main">
                <a:solidFill>
                  <a:srgbClr val="FFFFFF"/>
                </a:solidFill>
              </a14:hiddenFill>
            </a:ext>
          </a:extLst>
        </p:spPr>
      </p:pic>
      <p:cxnSp>
        <p:nvCxnSpPr>
          <p:cNvPr id="913" name="Google Shape;913;p34"/>
          <p:cNvCxnSpPr>
            <a:cxnSpLocks/>
          </p:cNvCxnSpPr>
          <p:nvPr/>
        </p:nvCxnSpPr>
        <p:spPr>
          <a:xfrm>
            <a:off x="1868557" y="2280056"/>
            <a:ext cx="9307734" cy="0"/>
          </a:xfrm>
          <a:prstGeom prst="straightConnector1">
            <a:avLst/>
          </a:prstGeom>
          <a:noFill/>
          <a:ln w="9525" cap="flat" cmpd="sng">
            <a:solidFill>
              <a:schemeClr val="dk1"/>
            </a:solidFill>
            <a:prstDash val="solid"/>
            <a:round/>
            <a:headEnd type="none" w="med" len="med"/>
            <a:tailEnd type="none" w="med" len="med"/>
          </a:ln>
        </p:spPr>
      </p:cxnSp>
      <p:sp>
        <p:nvSpPr>
          <p:cNvPr id="914" name="Google Shape;914;p34"/>
          <p:cNvSpPr txBox="1">
            <a:spLocks noGrp="1"/>
          </p:cNvSpPr>
          <p:nvPr>
            <p:ph type="ctrTitle"/>
          </p:nvPr>
        </p:nvSpPr>
        <p:spPr>
          <a:xfrm>
            <a:off x="1126435" y="1180220"/>
            <a:ext cx="10049856" cy="890807"/>
          </a:xfrm>
          <a:prstGeom prst="rect">
            <a:avLst/>
          </a:prstGeom>
        </p:spPr>
        <p:txBody>
          <a:bodyPr spcFirstLastPara="1" vert="horz" wrap="square" lIns="121900" tIns="121900" rIns="121900" bIns="121900" rtlCol="0" anchor="b" anchorCtr="0">
            <a:noAutofit/>
          </a:bodyPr>
          <a:lstStyle/>
          <a:p>
            <a:pPr>
              <a:spcBef>
                <a:spcPts val="0"/>
              </a:spcBef>
            </a:pPr>
            <a:r>
              <a:rPr lang="en-US" sz="4800" b="1"/>
              <a:t>Us Cost of Living</a:t>
            </a:r>
          </a:p>
        </p:txBody>
      </p:sp>
      <p:sp>
        <p:nvSpPr>
          <p:cNvPr id="915" name="Google Shape;915;p34"/>
          <p:cNvSpPr txBox="1">
            <a:spLocks noGrp="1"/>
          </p:cNvSpPr>
          <p:nvPr>
            <p:ph type="subTitle" idx="1"/>
          </p:nvPr>
        </p:nvSpPr>
        <p:spPr>
          <a:xfrm>
            <a:off x="3592627" y="2809461"/>
            <a:ext cx="5117472" cy="3027479"/>
          </a:xfrm>
          <a:prstGeom prst="rect">
            <a:avLst/>
          </a:prstGeom>
        </p:spPr>
        <p:txBody>
          <a:bodyPr spcFirstLastPara="1" vert="horz" wrap="square" lIns="121900" tIns="121900" rIns="121900" bIns="121900" rtlCol="0" anchor="t" anchorCtr="0">
            <a:noAutofit/>
          </a:bodyPr>
          <a:lstStyle/>
          <a:p>
            <a:r>
              <a:rPr lang="en-US" sz="2800" b="1">
                <a:solidFill>
                  <a:schemeClr val="bg1"/>
                </a:solidFill>
                <a:latin typeface="Calibri" panose="020F0502020204030204" pitchFamily="34" charset="0"/>
                <a:cs typeface="Calibri" panose="020F0502020204030204" pitchFamily="34" charset="0"/>
              </a:rPr>
              <a:t>CIS 5550 – Business Analytics</a:t>
            </a:r>
          </a:p>
          <a:p>
            <a:r>
              <a:rPr lang="en-US">
                <a:solidFill>
                  <a:schemeClr val="bg1"/>
                </a:solidFill>
                <a:latin typeface="Calibri" panose="020F0502020204030204" pitchFamily="34" charset="0"/>
                <a:cs typeface="Calibri" panose="020F0502020204030204" pitchFamily="34" charset="0"/>
              </a:rPr>
              <a:t>An Mach</a:t>
            </a:r>
          </a:p>
          <a:p>
            <a:r>
              <a:rPr lang="en-US">
                <a:solidFill>
                  <a:schemeClr val="bg1"/>
                </a:solidFill>
                <a:latin typeface="Calibri" panose="020F0502020204030204" pitchFamily="34" charset="0"/>
                <a:cs typeface="Calibri" panose="020F0502020204030204" pitchFamily="34" charset="0"/>
              </a:rPr>
              <a:t>Ankita </a:t>
            </a:r>
            <a:r>
              <a:rPr lang="en-US" err="1">
                <a:solidFill>
                  <a:schemeClr val="bg1"/>
                </a:solidFill>
                <a:latin typeface="Calibri" panose="020F0502020204030204" pitchFamily="34" charset="0"/>
                <a:cs typeface="Calibri" panose="020F0502020204030204" pitchFamily="34" charset="0"/>
              </a:rPr>
              <a:t>Savaliya</a:t>
            </a:r>
            <a:endParaRPr lang="en-US">
              <a:solidFill>
                <a:schemeClr val="bg1"/>
              </a:solidFill>
              <a:latin typeface="Calibri" panose="020F0502020204030204" pitchFamily="34" charset="0"/>
              <a:cs typeface="Calibri" panose="020F0502020204030204" pitchFamily="34" charset="0"/>
            </a:endParaRPr>
          </a:p>
          <a:p>
            <a:r>
              <a:rPr lang="en-US">
                <a:solidFill>
                  <a:schemeClr val="bg1"/>
                </a:solidFill>
                <a:latin typeface="Calibri" panose="020F0502020204030204" pitchFamily="34" charset="0"/>
                <a:cs typeface="Calibri" panose="020F0502020204030204" pitchFamily="34" charset="0"/>
              </a:rPr>
              <a:t>Bhumika Suvagia</a:t>
            </a:r>
          </a:p>
          <a:p>
            <a:r>
              <a:rPr lang="en-US" err="1">
                <a:solidFill>
                  <a:schemeClr val="bg1"/>
                </a:solidFill>
                <a:latin typeface="Calibri" panose="020F0502020204030204" pitchFamily="34" charset="0"/>
                <a:cs typeface="Calibri" panose="020F0502020204030204" pitchFamily="34" charset="0"/>
              </a:rPr>
              <a:t>Manimozhi</a:t>
            </a:r>
            <a:r>
              <a:rPr lang="en-US">
                <a:solidFill>
                  <a:schemeClr val="bg1"/>
                </a:solidFill>
                <a:latin typeface="Calibri" panose="020F0502020204030204" pitchFamily="34" charset="0"/>
                <a:cs typeface="Calibri" panose="020F0502020204030204" pitchFamily="34" charset="0"/>
              </a:rPr>
              <a:t> </a:t>
            </a:r>
            <a:r>
              <a:rPr lang="en-US" err="1">
                <a:solidFill>
                  <a:schemeClr val="bg1"/>
                </a:solidFill>
                <a:latin typeface="Calibri" panose="020F0502020204030204" pitchFamily="34" charset="0"/>
                <a:cs typeface="Calibri" panose="020F0502020204030204" pitchFamily="34" charset="0"/>
              </a:rPr>
              <a:t>Neethinayagam</a:t>
            </a:r>
            <a:endParaRPr lang="en-US">
              <a:solidFill>
                <a:schemeClr val="bg1"/>
              </a:solidFill>
              <a:latin typeface="Calibri" panose="020F0502020204030204" pitchFamily="34" charset="0"/>
              <a:cs typeface="Calibri" panose="020F0502020204030204" pitchFamily="34" charset="0"/>
            </a:endParaRPr>
          </a:p>
        </p:txBody>
      </p:sp>
      <p:sp>
        <p:nvSpPr>
          <p:cNvPr id="916" name="Google Shape;916;p34"/>
          <p:cNvSpPr/>
          <p:nvPr/>
        </p:nvSpPr>
        <p:spPr>
          <a:xfrm>
            <a:off x="3694275" y="5836940"/>
            <a:ext cx="176805" cy="209029"/>
          </a:xfrm>
          <a:custGeom>
            <a:avLst/>
            <a:gdLst/>
            <a:ahLst/>
            <a:cxnLst/>
            <a:rect l="l" t="t" r="r" b="b"/>
            <a:pathLst>
              <a:path w="98774" h="116776" extrusionOk="0">
                <a:moveTo>
                  <a:pt x="97584" y="59722"/>
                </a:moveTo>
                <a:cubicBezTo>
                  <a:pt x="61389" y="64675"/>
                  <a:pt x="54848" y="72041"/>
                  <a:pt x="50721" y="115538"/>
                </a:cubicBezTo>
                <a:cubicBezTo>
                  <a:pt x="50594" y="117189"/>
                  <a:pt x="48181" y="117189"/>
                  <a:pt x="48054" y="115538"/>
                </a:cubicBezTo>
                <a:cubicBezTo>
                  <a:pt x="43990" y="72041"/>
                  <a:pt x="37386" y="64675"/>
                  <a:pt x="1191" y="59722"/>
                </a:cubicBezTo>
                <a:cubicBezTo>
                  <a:pt x="-397" y="59531"/>
                  <a:pt x="-397" y="57245"/>
                  <a:pt x="1191" y="57055"/>
                </a:cubicBezTo>
                <a:cubicBezTo>
                  <a:pt x="37386" y="52102"/>
                  <a:pt x="43926" y="44736"/>
                  <a:pt x="48054" y="1238"/>
                </a:cubicBezTo>
                <a:cubicBezTo>
                  <a:pt x="48181" y="-413"/>
                  <a:pt x="50594" y="-413"/>
                  <a:pt x="50721" y="1238"/>
                </a:cubicBezTo>
                <a:cubicBezTo>
                  <a:pt x="54785" y="44736"/>
                  <a:pt x="61389" y="52102"/>
                  <a:pt x="97584" y="57055"/>
                </a:cubicBezTo>
                <a:cubicBezTo>
                  <a:pt x="99171" y="57245"/>
                  <a:pt x="99171" y="59531"/>
                  <a:pt x="97584" y="59722"/>
                </a:cubicBezTo>
                <a:close/>
              </a:path>
            </a:pathLst>
          </a:custGeom>
          <a:solidFill>
            <a:schemeClr val="accent6"/>
          </a:solidFill>
          <a:ln>
            <a:noFill/>
          </a:ln>
        </p:spPr>
        <p:txBody>
          <a:bodyPr spcFirstLastPara="1" wrap="square" lIns="121900" tIns="60933" rIns="121900" bIns="60933" anchor="ctr" anchorCtr="0">
            <a:noAutofit/>
          </a:bodyPr>
          <a:lstStyle/>
          <a:p>
            <a:endParaRPr sz="240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BF509D-BD34-C3AB-F772-CF690516662D}"/>
              </a:ext>
            </a:extLst>
          </p:cNvPr>
          <p:cNvSpPr>
            <a:spLocks noGrp="1"/>
          </p:cNvSpPr>
          <p:nvPr>
            <p:ph idx="1"/>
          </p:nvPr>
        </p:nvSpPr>
        <p:spPr>
          <a:xfrm>
            <a:off x="76199" y="122721"/>
            <a:ext cx="10538792" cy="341568"/>
          </a:xfrm>
        </p:spPr>
        <p:txBody>
          <a:bodyPr>
            <a:normAutofit fontScale="85000" lnSpcReduction="20000"/>
          </a:bodyPr>
          <a:lstStyle/>
          <a:p>
            <a:pPr marL="0" indent="0">
              <a:buNone/>
            </a:pPr>
            <a:r>
              <a:rPr lang="en-US" sz="2400" b="1">
                <a:solidFill>
                  <a:srgbClr val="002060"/>
                </a:solidFill>
                <a:latin typeface="Calibri" panose="020F0502020204030204" pitchFamily="34" charset="0"/>
                <a:cs typeface="Calibri" panose="020F0502020204030204" pitchFamily="34" charset="0"/>
              </a:rPr>
              <a:t>6. Removing Extra Spaces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a:p>
            <a:endParaRPr lang="en-US"/>
          </a:p>
          <a:p>
            <a:endParaRPr lang="en-US"/>
          </a:p>
        </p:txBody>
      </p:sp>
      <p:sp>
        <p:nvSpPr>
          <p:cNvPr id="7" name="TextBox 6">
            <a:extLst>
              <a:ext uri="{FF2B5EF4-FFF2-40B4-BE49-F238E27FC236}">
                <a16:creationId xmlns:a16="http://schemas.microsoft.com/office/drawing/2014/main" id="{774AB8BF-FD30-56DD-5028-A92239CB7FB8}"/>
              </a:ext>
            </a:extLst>
          </p:cNvPr>
          <p:cNvSpPr txBox="1"/>
          <p:nvPr/>
        </p:nvSpPr>
        <p:spPr>
          <a:xfrm>
            <a:off x="5152511" y="683391"/>
            <a:ext cx="1886977" cy="615553"/>
          </a:xfrm>
          <a:prstGeom prst="rect">
            <a:avLst/>
          </a:prstGeom>
          <a:noFill/>
        </p:spPr>
        <p:txBody>
          <a:bodyPr wrap="square" rtlCol="0">
            <a:spAutoFit/>
          </a:bodyPr>
          <a:lstStyle/>
          <a:p>
            <a:r>
              <a:rPr lang="en-US" sz="1600"/>
              <a:t>After:</a:t>
            </a:r>
          </a:p>
          <a:p>
            <a:endParaRPr lang="en-US"/>
          </a:p>
        </p:txBody>
      </p:sp>
      <p:sp>
        <p:nvSpPr>
          <p:cNvPr id="10" name="TextBox 9">
            <a:extLst>
              <a:ext uri="{FF2B5EF4-FFF2-40B4-BE49-F238E27FC236}">
                <a16:creationId xmlns:a16="http://schemas.microsoft.com/office/drawing/2014/main" id="{D9037BA3-6724-ADB9-9344-A81A931CCE90}"/>
              </a:ext>
            </a:extLst>
          </p:cNvPr>
          <p:cNvSpPr txBox="1"/>
          <p:nvPr/>
        </p:nvSpPr>
        <p:spPr>
          <a:xfrm>
            <a:off x="2255418" y="631301"/>
            <a:ext cx="1886977" cy="615553"/>
          </a:xfrm>
          <a:prstGeom prst="rect">
            <a:avLst/>
          </a:prstGeom>
          <a:noFill/>
        </p:spPr>
        <p:txBody>
          <a:bodyPr wrap="square" rtlCol="0">
            <a:spAutoFit/>
          </a:bodyPr>
          <a:lstStyle/>
          <a:p>
            <a:r>
              <a:rPr lang="en-US" sz="1600"/>
              <a:t>Before:</a:t>
            </a:r>
          </a:p>
          <a:p>
            <a:endParaRPr lang="en-US"/>
          </a:p>
        </p:txBody>
      </p:sp>
      <p:pic>
        <p:nvPicPr>
          <p:cNvPr id="2" name="Picture 1">
            <a:extLst>
              <a:ext uri="{FF2B5EF4-FFF2-40B4-BE49-F238E27FC236}">
                <a16:creationId xmlns:a16="http://schemas.microsoft.com/office/drawing/2014/main" id="{D72C24F6-80B1-71F9-E0AB-9B84CA3C657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28" r="86831" b="28602"/>
          <a:stretch/>
        </p:blipFill>
        <p:spPr bwMode="auto">
          <a:xfrm>
            <a:off x="2306058" y="1067932"/>
            <a:ext cx="775253" cy="5225028"/>
          </a:xfrm>
          <a:prstGeom prst="rect">
            <a:avLst/>
          </a:prstGeom>
          <a:noFill/>
          <a:ln>
            <a:solidFill>
              <a:schemeClr val="tx1"/>
            </a:solidFill>
          </a:ln>
        </p:spPr>
      </p:pic>
      <p:pic>
        <p:nvPicPr>
          <p:cNvPr id="5" name="Picture 4">
            <a:extLst>
              <a:ext uri="{FF2B5EF4-FFF2-40B4-BE49-F238E27FC236}">
                <a16:creationId xmlns:a16="http://schemas.microsoft.com/office/drawing/2014/main" id="{807AA74B-4F75-AC0D-5B1F-39C1E54C68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26" t="1" r="74693" b="69227"/>
          <a:stretch/>
        </p:blipFill>
        <p:spPr>
          <a:xfrm>
            <a:off x="5208112" y="1067932"/>
            <a:ext cx="2841495" cy="2768572"/>
          </a:xfrm>
          <a:prstGeom prst="rect">
            <a:avLst/>
          </a:prstGeom>
          <a:ln>
            <a:solidFill>
              <a:schemeClr val="tx1"/>
            </a:solidFill>
          </a:ln>
        </p:spPr>
      </p:pic>
      <p:pic>
        <p:nvPicPr>
          <p:cNvPr id="9" name="Picture 8">
            <a:extLst>
              <a:ext uri="{FF2B5EF4-FFF2-40B4-BE49-F238E27FC236}">
                <a16:creationId xmlns:a16="http://schemas.microsoft.com/office/drawing/2014/main" id="{89DE1725-A35A-9472-BFDC-E029BAE967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43" r="87669" b="70624"/>
          <a:stretch/>
        </p:blipFill>
        <p:spPr bwMode="auto">
          <a:xfrm>
            <a:off x="5208112" y="4031838"/>
            <a:ext cx="609601" cy="2474979"/>
          </a:xfrm>
          <a:prstGeom prst="rect">
            <a:avLst/>
          </a:prstGeom>
          <a:noFill/>
          <a:ln>
            <a:solidFill>
              <a:schemeClr val="tx1"/>
            </a:solidFill>
          </a:ln>
        </p:spPr>
      </p:pic>
      <p:sp>
        <p:nvSpPr>
          <p:cNvPr id="4" name="Arrow: Right 3">
            <a:extLst>
              <a:ext uri="{FF2B5EF4-FFF2-40B4-BE49-F238E27FC236}">
                <a16:creationId xmlns:a16="http://schemas.microsoft.com/office/drawing/2014/main" id="{6E605CD3-D7AC-82BA-CB93-F77B29219D32}"/>
              </a:ext>
            </a:extLst>
          </p:cNvPr>
          <p:cNvSpPr/>
          <p:nvPr/>
        </p:nvSpPr>
        <p:spPr>
          <a:xfrm>
            <a:off x="3511826" y="2133600"/>
            <a:ext cx="1007165" cy="404191"/>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59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BF509D-BD34-C3AB-F772-CF690516662D}"/>
              </a:ext>
            </a:extLst>
          </p:cNvPr>
          <p:cNvSpPr>
            <a:spLocks noGrp="1"/>
          </p:cNvSpPr>
          <p:nvPr>
            <p:ph idx="1"/>
          </p:nvPr>
        </p:nvSpPr>
        <p:spPr>
          <a:xfrm>
            <a:off x="76199" y="122721"/>
            <a:ext cx="10538792" cy="341568"/>
          </a:xfrm>
        </p:spPr>
        <p:txBody>
          <a:bodyPr>
            <a:normAutofit fontScale="85000" lnSpcReduction="20000"/>
          </a:bodyPr>
          <a:lstStyle/>
          <a:p>
            <a:pPr marL="0" indent="0">
              <a:buNone/>
            </a:pPr>
            <a:r>
              <a:rPr lang="en-US" sz="2400" b="1">
                <a:solidFill>
                  <a:srgbClr val="002060"/>
                </a:solidFill>
                <a:latin typeface="Calibri" panose="020F0502020204030204" pitchFamily="34" charset="0"/>
                <a:cs typeface="Calibri" panose="020F0502020204030204" pitchFamily="34" charset="0"/>
              </a:rPr>
              <a:t>7. Renaming the column header</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a:p>
            <a:endParaRPr lang="en-US"/>
          </a:p>
          <a:p>
            <a:endParaRPr lang="en-US"/>
          </a:p>
        </p:txBody>
      </p:sp>
      <p:sp>
        <p:nvSpPr>
          <p:cNvPr id="10" name="TextBox 9">
            <a:extLst>
              <a:ext uri="{FF2B5EF4-FFF2-40B4-BE49-F238E27FC236}">
                <a16:creationId xmlns:a16="http://schemas.microsoft.com/office/drawing/2014/main" id="{D9037BA3-6724-ADB9-9344-A81A931CCE90}"/>
              </a:ext>
            </a:extLst>
          </p:cNvPr>
          <p:cNvSpPr txBox="1"/>
          <p:nvPr/>
        </p:nvSpPr>
        <p:spPr>
          <a:xfrm>
            <a:off x="1420538" y="631301"/>
            <a:ext cx="1886977" cy="615553"/>
          </a:xfrm>
          <a:prstGeom prst="rect">
            <a:avLst/>
          </a:prstGeom>
          <a:noFill/>
        </p:spPr>
        <p:txBody>
          <a:bodyPr wrap="square" rtlCol="0">
            <a:spAutoFit/>
          </a:bodyPr>
          <a:lstStyle/>
          <a:p>
            <a:r>
              <a:rPr lang="en-US" sz="1600"/>
              <a:t>Before:</a:t>
            </a:r>
          </a:p>
          <a:p>
            <a:endParaRPr lang="en-US"/>
          </a:p>
        </p:txBody>
      </p:sp>
      <p:pic>
        <p:nvPicPr>
          <p:cNvPr id="2" name="Picture 1">
            <a:extLst>
              <a:ext uri="{FF2B5EF4-FFF2-40B4-BE49-F238E27FC236}">
                <a16:creationId xmlns:a16="http://schemas.microsoft.com/office/drawing/2014/main" id="{18B130EA-89D8-3A23-C9C9-81F6600197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9930" y="1062563"/>
            <a:ext cx="10080100" cy="5164136"/>
          </a:xfrm>
          <a:prstGeom prst="rect">
            <a:avLst/>
          </a:prstGeom>
          <a:noFill/>
          <a:ln>
            <a:solidFill>
              <a:schemeClr val="accent1"/>
            </a:solidFill>
          </a:ln>
        </p:spPr>
      </p:pic>
    </p:spTree>
    <p:extLst>
      <p:ext uri="{BB962C8B-B14F-4D97-AF65-F5344CB8AC3E}">
        <p14:creationId xmlns:p14="http://schemas.microsoft.com/office/powerpoint/2010/main" val="193753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BF509D-BD34-C3AB-F772-CF690516662D}"/>
              </a:ext>
            </a:extLst>
          </p:cNvPr>
          <p:cNvSpPr>
            <a:spLocks noGrp="1"/>
          </p:cNvSpPr>
          <p:nvPr>
            <p:ph idx="1"/>
          </p:nvPr>
        </p:nvSpPr>
        <p:spPr>
          <a:xfrm>
            <a:off x="76199" y="122721"/>
            <a:ext cx="10538792" cy="341568"/>
          </a:xfrm>
        </p:spPr>
        <p:txBody>
          <a:bodyPr>
            <a:normAutofit fontScale="85000" lnSpcReduction="20000"/>
          </a:bodyPr>
          <a:lstStyle/>
          <a:p>
            <a:pPr marL="0" indent="0">
              <a:buNone/>
            </a:pPr>
            <a:r>
              <a:rPr lang="en-US" sz="2400" b="1">
                <a:solidFill>
                  <a:srgbClr val="002060"/>
                </a:solidFill>
                <a:latin typeface="Calibri" panose="020F0502020204030204" pitchFamily="34" charset="0"/>
                <a:cs typeface="Calibri" panose="020F0502020204030204" pitchFamily="34" charset="0"/>
              </a:rPr>
              <a:t>8. Renaming the column header</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a:p>
            <a:endParaRPr lang="en-US"/>
          </a:p>
          <a:p>
            <a:endParaRPr lang="en-US"/>
          </a:p>
        </p:txBody>
      </p:sp>
      <p:sp>
        <p:nvSpPr>
          <p:cNvPr id="10" name="TextBox 9">
            <a:extLst>
              <a:ext uri="{FF2B5EF4-FFF2-40B4-BE49-F238E27FC236}">
                <a16:creationId xmlns:a16="http://schemas.microsoft.com/office/drawing/2014/main" id="{D9037BA3-6724-ADB9-9344-A81A931CCE90}"/>
              </a:ext>
            </a:extLst>
          </p:cNvPr>
          <p:cNvSpPr txBox="1"/>
          <p:nvPr/>
        </p:nvSpPr>
        <p:spPr>
          <a:xfrm>
            <a:off x="1420538" y="631301"/>
            <a:ext cx="1886977" cy="615553"/>
          </a:xfrm>
          <a:prstGeom prst="rect">
            <a:avLst/>
          </a:prstGeom>
          <a:noFill/>
        </p:spPr>
        <p:txBody>
          <a:bodyPr wrap="square" rtlCol="0">
            <a:spAutoFit/>
          </a:bodyPr>
          <a:lstStyle/>
          <a:p>
            <a:r>
              <a:rPr lang="en-US" sz="1600"/>
              <a:t>After:</a:t>
            </a:r>
          </a:p>
          <a:p>
            <a:endParaRPr lang="en-US"/>
          </a:p>
        </p:txBody>
      </p:sp>
      <p:pic>
        <p:nvPicPr>
          <p:cNvPr id="4" name="Picture 3">
            <a:extLst>
              <a:ext uri="{FF2B5EF4-FFF2-40B4-BE49-F238E27FC236}">
                <a16:creationId xmlns:a16="http://schemas.microsoft.com/office/drawing/2014/main" id="{C84D1277-64C5-806A-163A-5A7B9AD5E7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6307" b="82238"/>
          <a:stretch/>
        </p:blipFill>
        <p:spPr bwMode="auto">
          <a:xfrm>
            <a:off x="1514061" y="958141"/>
            <a:ext cx="5358010" cy="1172817"/>
          </a:xfrm>
          <a:prstGeom prst="rect">
            <a:avLst/>
          </a:prstGeom>
          <a:noFill/>
          <a:ln>
            <a:solidFill>
              <a:schemeClr val="accent1"/>
            </a:solidFill>
          </a:ln>
        </p:spPr>
      </p:pic>
      <p:sp>
        <p:nvSpPr>
          <p:cNvPr id="5" name="TextBox 4">
            <a:extLst>
              <a:ext uri="{FF2B5EF4-FFF2-40B4-BE49-F238E27FC236}">
                <a16:creationId xmlns:a16="http://schemas.microsoft.com/office/drawing/2014/main" id="{334D81BC-A3B3-22B4-904B-CA62B6D49616}"/>
              </a:ext>
            </a:extLst>
          </p:cNvPr>
          <p:cNvSpPr txBox="1"/>
          <p:nvPr/>
        </p:nvSpPr>
        <p:spPr>
          <a:xfrm>
            <a:off x="1416406" y="2301644"/>
            <a:ext cx="6940826" cy="646331"/>
          </a:xfrm>
          <a:prstGeom prst="rect">
            <a:avLst/>
          </a:prstGeom>
          <a:noFill/>
        </p:spPr>
        <p:txBody>
          <a:bodyPr wrap="square" rtlCol="0">
            <a:spAutoFit/>
          </a:bodyPr>
          <a:lstStyle/>
          <a:p>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Performed the same step for rest of the columns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pic>
        <p:nvPicPr>
          <p:cNvPr id="6" name="Picture 5">
            <a:extLst>
              <a:ext uri="{FF2B5EF4-FFF2-40B4-BE49-F238E27FC236}">
                <a16:creationId xmlns:a16="http://schemas.microsoft.com/office/drawing/2014/main" id="{F3CF594B-04B6-1E20-8F8F-DD3E75E01B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193" b="49997"/>
          <a:stretch/>
        </p:blipFill>
        <p:spPr bwMode="auto">
          <a:xfrm>
            <a:off x="1514060" y="2748685"/>
            <a:ext cx="10538791" cy="2780113"/>
          </a:xfrm>
          <a:prstGeom prst="rect">
            <a:avLst/>
          </a:prstGeom>
          <a:noFill/>
          <a:ln>
            <a:solidFill>
              <a:schemeClr val="accent1"/>
            </a:solidFill>
          </a:ln>
        </p:spPr>
      </p:pic>
    </p:spTree>
    <p:extLst>
      <p:ext uri="{BB962C8B-B14F-4D97-AF65-F5344CB8AC3E}">
        <p14:creationId xmlns:p14="http://schemas.microsoft.com/office/powerpoint/2010/main" val="65149368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BF509D-BD34-C3AB-F772-CF690516662D}"/>
              </a:ext>
            </a:extLst>
          </p:cNvPr>
          <p:cNvSpPr>
            <a:spLocks noGrp="1"/>
          </p:cNvSpPr>
          <p:nvPr>
            <p:ph idx="1"/>
          </p:nvPr>
        </p:nvSpPr>
        <p:spPr>
          <a:xfrm>
            <a:off x="76199" y="122721"/>
            <a:ext cx="10538792" cy="341568"/>
          </a:xfrm>
        </p:spPr>
        <p:txBody>
          <a:bodyPr>
            <a:normAutofit fontScale="85000" lnSpcReduction="20000"/>
          </a:bodyPr>
          <a:lstStyle/>
          <a:p>
            <a:pPr marL="0" indent="0" algn="ctr">
              <a:buNone/>
            </a:pPr>
            <a:r>
              <a:rPr lang="en-US" sz="2400" b="1">
                <a:solidFill>
                  <a:srgbClr val="002060"/>
                </a:solidFill>
                <a:latin typeface="Calibri" panose="020F0502020204030204" pitchFamily="34" charset="0"/>
                <a:cs typeface="Calibri" panose="020F0502020204030204" pitchFamily="34" charset="0"/>
              </a:rPr>
              <a:t>Final Outlook of Dataset </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a:p>
            <a:endParaRPr lang="en-US"/>
          </a:p>
          <a:p>
            <a:endParaRPr lang="en-US"/>
          </a:p>
        </p:txBody>
      </p:sp>
      <p:pic>
        <p:nvPicPr>
          <p:cNvPr id="4" name="Picture 3" descr="A screenshot of a computer&#10;&#10;Description automatically generated">
            <a:extLst>
              <a:ext uri="{FF2B5EF4-FFF2-40B4-BE49-F238E27FC236}">
                <a16:creationId xmlns:a16="http://schemas.microsoft.com/office/drawing/2014/main" id="{D508A396-14A7-4DDB-2948-536104B133FF}"/>
              </a:ext>
            </a:extLst>
          </p:cNvPr>
          <p:cNvPicPr>
            <a:picLocks noChangeAspect="1"/>
          </p:cNvPicPr>
          <p:nvPr/>
        </p:nvPicPr>
        <p:blipFill>
          <a:blip r:embed="rId3"/>
          <a:stretch>
            <a:fillRect/>
          </a:stretch>
        </p:blipFill>
        <p:spPr>
          <a:xfrm>
            <a:off x="76199" y="626023"/>
            <a:ext cx="11962894" cy="6109256"/>
          </a:xfrm>
          <a:prstGeom prst="rect">
            <a:avLst/>
          </a:prstGeom>
          <a:ln>
            <a:solidFill>
              <a:schemeClr val="tx1"/>
            </a:solidFill>
          </a:ln>
        </p:spPr>
      </p:pic>
    </p:spTree>
    <p:extLst>
      <p:ext uri="{BB962C8B-B14F-4D97-AF65-F5344CB8AC3E}">
        <p14:creationId xmlns:p14="http://schemas.microsoft.com/office/powerpoint/2010/main" val="6334092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9B83-2967-FF59-4F8C-348745807980}"/>
              </a:ext>
            </a:extLst>
          </p:cNvPr>
          <p:cNvSpPr>
            <a:spLocks noGrp="1"/>
          </p:cNvSpPr>
          <p:nvPr>
            <p:ph type="title"/>
          </p:nvPr>
        </p:nvSpPr>
        <p:spPr>
          <a:xfrm>
            <a:off x="804672" y="964692"/>
            <a:ext cx="4476806" cy="1188720"/>
          </a:xfrm>
        </p:spPr>
        <p:txBody>
          <a:bodyPr>
            <a:normAutofit/>
          </a:bodyPr>
          <a:lstStyle/>
          <a:p>
            <a:r>
              <a:rPr lang="en-US"/>
              <a:t>TOP 5 STATES COST OF LIVING &amp; INCOME</a:t>
            </a:r>
          </a:p>
        </p:txBody>
      </p:sp>
      <p:sp>
        <p:nvSpPr>
          <p:cNvPr id="10" name="Content Placeholder 9">
            <a:extLst>
              <a:ext uri="{FF2B5EF4-FFF2-40B4-BE49-F238E27FC236}">
                <a16:creationId xmlns:a16="http://schemas.microsoft.com/office/drawing/2014/main" id="{269CC313-BEAB-BF67-4F30-E1F01D1BA023}"/>
              </a:ext>
            </a:extLst>
          </p:cNvPr>
          <p:cNvSpPr>
            <a:spLocks noGrp="1"/>
          </p:cNvSpPr>
          <p:nvPr>
            <p:ph idx="1"/>
          </p:nvPr>
        </p:nvSpPr>
        <p:spPr>
          <a:xfrm>
            <a:off x="803244" y="2638044"/>
            <a:ext cx="4881694" cy="3263206"/>
          </a:xfrm>
        </p:spPr>
        <p:txBody>
          <a:bodyPr vert="horz" lIns="91440" tIns="45720" rIns="91440" bIns="45720" rtlCol="0">
            <a:normAutofit lnSpcReduction="10000"/>
          </a:bodyPr>
          <a:lstStyle/>
          <a:p>
            <a:pPr>
              <a:buFont typeface="Wingdings" pitchFamily="2" charset="2"/>
              <a:buChar char="§"/>
            </a:pPr>
            <a:r>
              <a:rPr lang="en-US" sz="2000">
                <a:latin typeface="Calibri" panose="020F0502020204030204" pitchFamily="34" charset="0"/>
                <a:cs typeface="Calibri" panose="020F0502020204030204" pitchFamily="34" charset="0"/>
              </a:rPr>
              <a:t>Top 5 states that has high cost of living is  DC, HI, MA, NJ,CA.</a:t>
            </a:r>
          </a:p>
          <a:p>
            <a:pPr>
              <a:buFont typeface="Wingdings" pitchFamily="2" charset="2"/>
              <a:buChar char="§"/>
            </a:pPr>
            <a:r>
              <a:rPr lang="en-US" sz="2000">
                <a:latin typeface="Calibri" panose="020F0502020204030204" pitchFamily="34" charset="0"/>
                <a:cs typeface="Calibri" panose="020F0502020204030204" pitchFamily="34" charset="0"/>
              </a:rPr>
              <a:t>DC is the highest Spending State, and their Family Income is low.</a:t>
            </a:r>
          </a:p>
          <a:p>
            <a:pPr>
              <a:buFont typeface="Wingdings" pitchFamily="2" charset="2"/>
              <a:buChar char="§"/>
            </a:pPr>
            <a:r>
              <a:rPr lang="en-US" sz="2000">
                <a:latin typeface="Calibri" panose="020F0502020204030204" pitchFamily="34" charset="0"/>
                <a:cs typeface="Calibri" panose="020F0502020204030204" pitchFamily="34" charset="0"/>
              </a:rPr>
              <a:t>Except New Jersey all other states Family Income is less compared to the Spending.</a:t>
            </a:r>
          </a:p>
          <a:p>
            <a:pPr>
              <a:buFont typeface="Wingdings" pitchFamily="2" charset="2"/>
              <a:buChar char="§"/>
            </a:pPr>
            <a:r>
              <a:rPr lang="en-US" sz="2000">
                <a:latin typeface="Calibri" panose="020F0502020204030204" pitchFamily="34" charset="0"/>
                <a:cs typeface="Calibri" panose="020F0502020204030204" pitchFamily="34" charset="0"/>
              </a:rPr>
              <a:t>In California, the income of Family is approx. 10k less than their average spending.</a:t>
            </a:r>
          </a:p>
          <a:p>
            <a:pPr>
              <a:buFont typeface="Wingdings" pitchFamily="2" charset="2"/>
              <a:buChar char="§"/>
            </a:pPr>
            <a:endParaRPr lang="en-US"/>
          </a:p>
          <a:p>
            <a:pPr>
              <a:buFont typeface="Wingdings" pitchFamily="2" charset="2"/>
              <a:buChar char="§"/>
            </a:pPr>
            <a:endParaRPr lang="en-US"/>
          </a:p>
        </p:txBody>
      </p:sp>
      <p:sp>
        <p:nvSpPr>
          <p:cNvPr id="31" name="Rectangle 30">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aph of blue and green bars&#10;&#10;Description automatically generated">
            <a:extLst>
              <a:ext uri="{FF2B5EF4-FFF2-40B4-BE49-F238E27FC236}">
                <a16:creationId xmlns:a16="http://schemas.microsoft.com/office/drawing/2014/main" id="{BAA037E8-4963-4DBC-ADF1-83EE92E31129}"/>
              </a:ext>
            </a:extLst>
          </p:cNvPr>
          <p:cNvPicPr>
            <a:picLocks noChangeAspect="1"/>
          </p:cNvPicPr>
          <p:nvPr/>
        </p:nvPicPr>
        <p:blipFill>
          <a:blip r:embed="rId3"/>
          <a:stretch>
            <a:fillRect/>
          </a:stretch>
        </p:blipFill>
        <p:spPr>
          <a:xfrm>
            <a:off x="6369365" y="1293275"/>
            <a:ext cx="4589160" cy="4279392"/>
          </a:xfrm>
          <a:prstGeom prst="rect">
            <a:avLst/>
          </a:prstGeom>
        </p:spPr>
      </p:pic>
    </p:spTree>
    <p:extLst>
      <p:ext uri="{BB962C8B-B14F-4D97-AF65-F5344CB8AC3E}">
        <p14:creationId xmlns:p14="http://schemas.microsoft.com/office/powerpoint/2010/main" val="2380417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BFE4-EC4B-83BD-CDC2-3B1246D319AF}"/>
              </a:ext>
            </a:extLst>
          </p:cNvPr>
          <p:cNvSpPr>
            <a:spLocks noGrp="1"/>
          </p:cNvSpPr>
          <p:nvPr>
            <p:ph type="title"/>
          </p:nvPr>
        </p:nvSpPr>
        <p:spPr>
          <a:xfrm>
            <a:off x="804672" y="964692"/>
            <a:ext cx="4476806" cy="1188720"/>
          </a:xfrm>
        </p:spPr>
        <p:txBody>
          <a:bodyPr>
            <a:normAutofit/>
          </a:bodyPr>
          <a:lstStyle/>
          <a:p>
            <a:r>
              <a:rPr lang="en-US" sz="2000">
                <a:latin typeface="Gill Sans MT"/>
                <a:cs typeface="Times New Roman"/>
              </a:rPr>
              <a:t>COMPARING THE EXPENSE BETWEEN URBAN AND RURAL</a:t>
            </a:r>
          </a:p>
        </p:txBody>
      </p:sp>
      <p:sp>
        <p:nvSpPr>
          <p:cNvPr id="24" name="Content Placeholder 23">
            <a:extLst>
              <a:ext uri="{FF2B5EF4-FFF2-40B4-BE49-F238E27FC236}">
                <a16:creationId xmlns:a16="http://schemas.microsoft.com/office/drawing/2014/main" id="{5748B944-9889-DD44-2324-B2DF47354932}"/>
              </a:ext>
            </a:extLst>
          </p:cNvPr>
          <p:cNvSpPr>
            <a:spLocks noGrp="1"/>
          </p:cNvSpPr>
          <p:nvPr>
            <p:ph idx="1"/>
          </p:nvPr>
        </p:nvSpPr>
        <p:spPr>
          <a:xfrm>
            <a:off x="803244" y="2638044"/>
            <a:ext cx="4492932" cy="3263206"/>
          </a:xfrm>
        </p:spPr>
        <p:txBody>
          <a:bodyPr vert="horz" lIns="91440" tIns="45720" rIns="91440" bIns="45720" rtlCol="0">
            <a:normAutofit/>
          </a:bodyPr>
          <a:lstStyle/>
          <a:p>
            <a:pPr>
              <a:buFont typeface="Wingdings" pitchFamily="2" charset="2"/>
              <a:buChar char="§"/>
            </a:pPr>
            <a:r>
              <a:rPr lang="en-US" sz="2000">
                <a:latin typeface="Calibri" panose="020F0502020204030204" pitchFamily="34" charset="0"/>
                <a:cs typeface="Calibri" panose="020F0502020204030204" pitchFamily="34" charset="0"/>
              </a:rPr>
              <a:t>The difference of spending between Urban and rural is 1000 to 2000 dollars. </a:t>
            </a:r>
          </a:p>
          <a:p>
            <a:pPr>
              <a:buFont typeface="Wingdings" pitchFamily="2" charset="2"/>
              <a:buChar char="§"/>
            </a:pPr>
            <a:r>
              <a:rPr lang="en-US" sz="2000">
                <a:latin typeface="Calibri" panose="020F0502020204030204" pitchFamily="34" charset="0"/>
                <a:cs typeface="Calibri" panose="020F0502020204030204" pitchFamily="34" charset="0"/>
              </a:rPr>
              <a:t>In </a:t>
            </a:r>
            <a:r>
              <a:rPr lang="en-US" sz="2000" err="1">
                <a:latin typeface="Calibri" panose="020F0502020204030204" pitchFamily="34" charset="0"/>
                <a:cs typeface="Calibri" panose="020F0502020204030204" pitchFamily="34" charset="0"/>
              </a:rPr>
              <a:t>Massuchusetts</a:t>
            </a:r>
            <a:r>
              <a:rPr lang="en-US" sz="2000">
                <a:latin typeface="Calibri" panose="020F0502020204030204" pitchFamily="34" charset="0"/>
                <a:cs typeface="Calibri" panose="020F0502020204030204" pitchFamily="34" charset="0"/>
              </a:rPr>
              <a:t>, the rural county family residents spend more than urban county people.</a:t>
            </a:r>
          </a:p>
          <a:p>
            <a:pPr>
              <a:buFont typeface="Wingdings" pitchFamily="2" charset="2"/>
              <a:buChar char="§"/>
            </a:pPr>
            <a:r>
              <a:rPr lang="en-US" sz="2000">
                <a:latin typeface="Calibri" panose="020F0502020204030204" pitchFamily="34" charset="0"/>
                <a:cs typeface="Calibri" panose="020F0502020204030204" pitchFamily="34" charset="0"/>
              </a:rPr>
              <a:t>In California, the difference of spending in Urban and rural county is approx. 18k.</a:t>
            </a:r>
          </a:p>
        </p:txBody>
      </p:sp>
      <p:sp>
        <p:nvSpPr>
          <p:cNvPr id="26" name="Rectangle 25">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blue bars with numbers&#10;&#10;Description automatically generated">
            <a:extLst>
              <a:ext uri="{FF2B5EF4-FFF2-40B4-BE49-F238E27FC236}">
                <a16:creationId xmlns:a16="http://schemas.microsoft.com/office/drawing/2014/main" id="{D13F28A5-738E-5BCE-7944-AE1068F21344}"/>
              </a:ext>
            </a:extLst>
          </p:cNvPr>
          <p:cNvPicPr>
            <a:picLocks noChangeAspect="1"/>
          </p:cNvPicPr>
          <p:nvPr/>
        </p:nvPicPr>
        <p:blipFill>
          <a:blip r:embed="rId3"/>
          <a:stretch>
            <a:fillRect/>
          </a:stretch>
        </p:blipFill>
        <p:spPr>
          <a:xfrm>
            <a:off x="6754266" y="1293275"/>
            <a:ext cx="3819357" cy="4279392"/>
          </a:xfrm>
          <a:prstGeom prst="rect">
            <a:avLst/>
          </a:prstGeom>
        </p:spPr>
      </p:pic>
    </p:spTree>
    <p:extLst>
      <p:ext uri="{BB962C8B-B14F-4D97-AF65-F5344CB8AC3E}">
        <p14:creationId xmlns:p14="http://schemas.microsoft.com/office/powerpoint/2010/main" val="2213164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6C10FD-DC37-2F03-21B4-C071DC354BCA}"/>
              </a:ext>
            </a:extLst>
          </p:cNvPr>
          <p:cNvSpPr>
            <a:spLocks noGrp="1"/>
          </p:cNvSpPr>
          <p:nvPr>
            <p:ph type="title"/>
          </p:nvPr>
        </p:nvSpPr>
        <p:spPr>
          <a:xfrm>
            <a:off x="485185" y="956750"/>
            <a:ext cx="4476806" cy="1188720"/>
          </a:xfrm>
        </p:spPr>
        <p:txBody>
          <a:bodyPr>
            <a:normAutofit/>
          </a:bodyPr>
          <a:lstStyle/>
          <a:p>
            <a:r>
              <a:rPr lang="en-US" sz="2000">
                <a:latin typeface="Gill Sans MT"/>
                <a:cs typeface="Times New Roman"/>
              </a:rPr>
              <a:t>COMPARING THE EXPENSE BETWEEN URBAN AND RURAL</a:t>
            </a:r>
          </a:p>
        </p:txBody>
      </p:sp>
      <p:sp>
        <p:nvSpPr>
          <p:cNvPr id="26" name="Content Placeholder 25">
            <a:extLst>
              <a:ext uri="{FF2B5EF4-FFF2-40B4-BE49-F238E27FC236}">
                <a16:creationId xmlns:a16="http://schemas.microsoft.com/office/drawing/2014/main" id="{A4724451-0116-D73B-CD00-9DBDDC2883B9}"/>
              </a:ext>
            </a:extLst>
          </p:cNvPr>
          <p:cNvSpPr>
            <a:spLocks noGrp="1"/>
          </p:cNvSpPr>
          <p:nvPr>
            <p:ph idx="1"/>
          </p:nvPr>
        </p:nvSpPr>
        <p:spPr>
          <a:xfrm>
            <a:off x="552605" y="2638044"/>
            <a:ext cx="4492932" cy="3263206"/>
          </a:xfrm>
        </p:spPr>
        <p:txBody>
          <a:bodyPr vert="horz" lIns="91440" tIns="45720" rIns="91440" bIns="45720" rtlCol="0" anchor="t">
            <a:normAutofit/>
          </a:bodyPr>
          <a:lstStyle/>
          <a:p>
            <a:pPr>
              <a:buFont typeface="Wingdings" pitchFamily="2" charset="2"/>
              <a:buChar char="§"/>
            </a:pPr>
            <a:r>
              <a:rPr lang="en-US" sz="2000">
                <a:latin typeface="Calibri" panose="020F0502020204030204" pitchFamily="34" charset="0"/>
                <a:cs typeface="Calibri" panose="020F0502020204030204" pitchFamily="34" charset="0"/>
              </a:rPr>
              <a:t>Family spend high on Housing cost.</a:t>
            </a:r>
          </a:p>
          <a:p>
            <a:pPr>
              <a:buFont typeface="Wingdings" pitchFamily="2" charset="2"/>
              <a:buChar char="§"/>
            </a:pPr>
            <a:r>
              <a:rPr lang="en-US" sz="2000">
                <a:latin typeface="Calibri" panose="020F0502020204030204" pitchFamily="34" charset="0"/>
                <a:cs typeface="Calibri" panose="020F0502020204030204" pitchFamily="34" charset="0"/>
              </a:rPr>
              <a:t>In DC, the childcare expense is high which is 27.39% compared to Housing which is 18.09% , also the </a:t>
            </a:r>
            <a:r>
              <a:rPr lang="en-US" sz="2000" err="1">
                <a:latin typeface="Calibri" panose="020F0502020204030204" pitchFamily="34" charset="0"/>
                <a:cs typeface="Calibri" panose="020F0502020204030204" pitchFamily="34" charset="0"/>
              </a:rPr>
              <a:t>Transpot</a:t>
            </a:r>
            <a:r>
              <a:rPr lang="en-US" sz="2000">
                <a:latin typeface="Calibri" panose="020F0502020204030204" pitchFamily="34" charset="0"/>
                <a:cs typeface="Calibri" panose="020F0502020204030204" pitchFamily="34" charset="0"/>
              </a:rPr>
              <a:t> cost is low compared to other three states.</a:t>
            </a:r>
          </a:p>
          <a:p>
            <a:pPr>
              <a:buFont typeface="Wingdings" pitchFamily="2" charset="2"/>
              <a:buChar char="§"/>
            </a:pPr>
            <a:r>
              <a:rPr lang="en-US" sz="2000">
                <a:latin typeface="Calibri" panose="020F0502020204030204" pitchFamily="34" charset="0"/>
                <a:cs typeface="Calibri" panose="020F0502020204030204" pitchFamily="34" charset="0"/>
              </a:rPr>
              <a:t>On average, all State Family spend 10 to 12 % of their Income in Food and Transport.</a:t>
            </a:r>
          </a:p>
        </p:txBody>
      </p:sp>
      <p:sp>
        <p:nvSpPr>
          <p:cNvPr id="33" name="Rectangle 32">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a percentage of income&#10;&#10;Description automatically generated">
            <a:extLst>
              <a:ext uri="{FF2B5EF4-FFF2-40B4-BE49-F238E27FC236}">
                <a16:creationId xmlns:a16="http://schemas.microsoft.com/office/drawing/2014/main" id="{F1020681-7D74-4159-3076-E8990E33CF68}"/>
              </a:ext>
            </a:extLst>
          </p:cNvPr>
          <p:cNvPicPr>
            <a:picLocks noChangeAspect="1"/>
          </p:cNvPicPr>
          <p:nvPr/>
        </p:nvPicPr>
        <p:blipFill>
          <a:blip r:embed="rId2"/>
          <a:stretch>
            <a:fillRect/>
          </a:stretch>
        </p:blipFill>
        <p:spPr>
          <a:xfrm>
            <a:off x="5129084" y="0"/>
            <a:ext cx="7340008" cy="6858000"/>
          </a:xfrm>
          <a:prstGeom prst="rect">
            <a:avLst/>
          </a:prstGeom>
        </p:spPr>
      </p:pic>
    </p:spTree>
    <p:extLst>
      <p:ext uri="{BB962C8B-B14F-4D97-AF65-F5344CB8AC3E}">
        <p14:creationId xmlns:p14="http://schemas.microsoft.com/office/powerpoint/2010/main" val="74810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D7C92-ACFD-DBC0-86CF-9E63F2F2B625}"/>
              </a:ext>
            </a:extLst>
          </p:cNvPr>
          <p:cNvSpPr>
            <a:spLocks noGrp="1"/>
          </p:cNvSpPr>
          <p:nvPr>
            <p:ph type="title"/>
          </p:nvPr>
        </p:nvSpPr>
        <p:spPr>
          <a:xfrm>
            <a:off x="790704" y="221714"/>
            <a:ext cx="10348639" cy="539464"/>
          </a:xfrm>
        </p:spPr>
        <p:txBody>
          <a:bodyPr>
            <a:noAutofit/>
          </a:bodyPr>
          <a:lstStyle/>
          <a:p>
            <a:r>
              <a:rPr lang="en-US" sz="3600" b="1"/>
              <a:t>Interactive Dashboard</a:t>
            </a:r>
          </a:p>
        </p:txBody>
      </p:sp>
      <p:pic>
        <p:nvPicPr>
          <p:cNvPr id="24" name="Content Placeholder 23" descr="A screenshot of a data presentation&#10;&#10;Description automatically generated">
            <a:extLst>
              <a:ext uri="{FF2B5EF4-FFF2-40B4-BE49-F238E27FC236}">
                <a16:creationId xmlns:a16="http://schemas.microsoft.com/office/drawing/2014/main" id="{7781C9EB-D2EE-A462-CF3C-7141A01778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365" y="914400"/>
            <a:ext cx="9541269" cy="5452154"/>
          </a:xfrm>
        </p:spPr>
      </p:pic>
    </p:spTree>
    <p:extLst>
      <p:ext uri="{BB962C8B-B14F-4D97-AF65-F5344CB8AC3E}">
        <p14:creationId xmlns:p14="http://schemas.microsoft.com/office/powerpoint/2010/main" val="760586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B7E6B9-3CDC-8EE8-56C1-EEC003786482}"/>
              </a:ext>
            </a:extLst>
          </p:cNvPr>
          <p:cNvSpPr>
            <a:spLocks noGrp="1"/>
          </p:cNvSpPr>
          <p:nvPr>
            <p:ph idx="1"/>
          </p:nvPr>
        </p:nvSpPr>
        <p:spPr>
          <a:xfrm>
            <a:off x="536133" y="2454808"/>
            <a:ext cx="4407408" cy="3101983"/>
          </a:xfrm>
        </p:spPr>
        <p:txBody>
          <a:bodyPr>
            <a:normAutofit/>
          </a:bodyPr>
          <a:lstStyle/>
          <a:p>
            <a:pPr>
              <a:buFont typeface="Wingdings" pitchFamily="2" charset="2"/>
              <a:buChar char="§"/>
            </a:pPr>
            <a:r>
              <a:rPr lang="en-US" sz="2000">
                <a:effectLst/>
                <a:latin typeface="Calibri" panose="020F0502020204030204" pitchFamily="34" charset="0"/>
                <a:ea typeface="Calibri" panose="020F0502020204030204" pitchFamily="34" charset="0"/>
                <a:cs typeface="Calibri" panose="020F0502020204030204" pitchFamily="34" charset="0"/>
              </a:rPr>
              <a:t>Financial allocations of Californians, showcasing the distribution of their income across various essential categories.</a:t>
            </a:r>
          </a:p>
          <a:p>
            <a:pPr>
              <a:buFont typeface="Wingdings" pitchFamily="2" charset="2"/>
              <a:buChar char="§"/>
            </a:pPr>
            <a:r>
              <a:rPr lang="en-US" sz="2000">
                <a:effectLst/>
                <a:latin typeface="Calibri" panose="020F0502020204030204" pitchFamily="34" charset="0"/>
                <a:ea typeface="Calibri" panose="020F0502020204030204" pitchFamily="34" charset="0"/>
                <a:cs typeface="Calibri" panose="020F0502020204030204" pitchFamily="34" charset="0"/>
              </a:rPr>
              <a:t>Cumulative total: 112.38%!</a:t>
            </a:r>
          </a:p>
        </p:txBody>
      </p:sp>
      <p:pic>
        <p:nvPicPr>
          <p:cNvPr id="5" name="Picture 4">
            <a:extLst>
              <a:ext uri="{FF2B5EF4-FFF2-40B4-BE49-F238E27FC236}">
                <a16:creationId xmlns:a16="http://schemas.microsoft.com/office/drawing/2014/main" id="{D6A781A6-1531-E6DE-8B9C-3AB9188C22D7}"/>
              </a:ext>
            </a:extLst>
          </p:cNvPr>
          <p:cNvPicPr>
            <a:picLocks noChangeAspect="1"/>
          </p:cNvPicPr>
          <p:nvPr/>
        </p:nvPicPr>
        <p:blipFill>
          <a:blip r:embed="rId2"/>
          <a:stretch>
            <a:fillRect/>
          </a:stretch>
        </p:blipFill>
        <p:spPr>
          <a:xfrm>
            <a:off x="4952010" y="0"/>
            <a:ext cx="7239990" cy="6858000"/>
          </a:xfrm>
          <a:prstGeom prst="rect">
            <a:avLst/>
          </a:prstGeom>
        </p:spPr>
      </p:pic>
      <p:sp>
        <p:nvSpPr>
          <p:cNvPr id="7" name="Title 1">
            <a:extLst>
              <a:ext uri="{FF2B5EF4-FFF2-40B4-BE49-F238E27FC236}">
                <a16:creationId xmlns:a16="http://schemas.microsoft.com/office/drawing/2014/main" id="{AE583A3A-9FDC-48D2-974A-339B99400CAC}"/>
              </a:ext>
            </a:extLst>
          </p:cNvPr>
          <p:cNvSpPr txBox="1">
            <a:spLocks/>
          </p:cNvSpPr>
          <p:nvPr/>
        </p:nvSpPr>
        <p:spPr bwMode="black">
          <a:xfrm>
            <a:off x="435549" y="523613"/>
            <a:ext cx="230428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600" b="1"/>
              <a:t>Story</a:t>
            </a:r>
          </a:p>
        </p:txBody>
      </p:sp>
    </p:spTree>
    <p:extLst>
      <p:ext uri="{BB962C8B-B14F-4D97-AF65-F5344CB8AC3E}">
        <p14:creationId xmlns:p14="http://schemas.microsoft.com/office/powerpoint/2010/main" val="3373889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01A491-06B0-D4BC-D6BD-E235937D1291}"/>
              </a:ext>
            </a:extLst>
          </p:cNvPr>
          <p:cNvPicPr>
            <a:picLocks noChangeAspect="1"/>
          </p:cNvPicPr>
          <p:nvPr/>
        </p:nvPicPr>
        <p:blipFill>
          <a:blip r:embed="rId3"/>
          <a:stretch>
            <a:fillRect/>
          </a:stretch>
        </p:blipFill>
        <p:spPr>
          <a:xfrm>
            <a:off x="4773880" y="0"/>
            <a:ext cx="7418119" cy="6858000"/>
          </a:xfrm>
          <a:prstGeom prst="rect">
            <a:avLst/>
          </a:prstGeom>
        </p:spPr>
      </p:pic>
      <p:sp>
        <p:nvSpPr>
          <p:cNvPr id="7" name="Content Placeholder 2">
            <a:extLst>
              <a:ext uri="{FF2B5EF4-FFF2-40B4-BE49-F238E27FC236}">
                <a16:creationId xmlns:a16="http://schemas.microsoft.com/office/drawing/2014/main" id="{53550322-18CC-1DBA-CBC3-620A5C01ECA9}"/>
              </a:ext>
            </a:extLst>
          </p:cNvPr>
          <p:cNvSpPr>
            <a:spLocks noGrp="1"/>
          </p:cNvSpPr>
          <p:nvPr>
            <p:ph idx="1"/>
          </p:nvPr>
        </p:nvSpPr>
        <p:spPr>
          <a:xfrm>
            <a:off x="332119" y="2347930"/>
            <a:ext cx="4061750" cy="3101983"/>
          </a:xfrm>
        </p:spPr>
        <p:txBody>
          <a:bodyPr>
            <a:normAutofit/>
          </a:bodyPr>
          <a:lstStyle/>
          <a:p>
            <a:pPr>
              <a:buFont typeface="Wingdings" pitchFamily="2" charset="2"/>
              <a:buChar char="§"/>
            </a:pPr>
            <a:r>
              <a:rPr lang="en-US" sz="2000">
                <a:latin typeface="Calibri" panose="020F0502020204030204" pitchFamily="34" charset="0"/>
                <a:ea typeface="Calibri" panose="020F0502020204030204" pitchFamily="34" charset="0"/>
                <a:cs typeface="Calibri" panose="020F0502020204030204" pitchFamily="34" charset="0"/>
              </a:rPr>
              <a:t>H</a:t>
            </a:r>
            <a:r>
              <a:rPr lang="en-US" sz="2000">
                <a:effectLst/>
                <a:latin typeface="Calibri" panose="020F0502020204030204" pitchFamily="34" charset="0"/>
                <a:ea typeface="Calibri" panose="020F0502020204030204" pitchFamily="34" charset="0"/>
                <a:cs typeface="Calibri" panose="020F0502020204030204" pitchFamily="34" charset="0"/>
              </a:rPr>
              <a:t>ousing cost stands out as the most significant cost-of-living component.</a:t>
            </a:r>
          </a:p>
          <a:p>
            <a:pPr>
              <a:buFont typeface="Wingdings" pitchFamily="2" charset="2"/>
              <a:buChar char="§"/>
            </a:pPr>
            <a:r>
              <a:rPr lang="en-US" sz="2000">
                <a:effectLst/>
                <a:latin typeface="Calibri" panose="020F0502020204030204" pitchFamily="34" charset="0"/>
                <a:ea typeface="Calibri" panose="020F0502020204030204" pitchFamily="34" charset="0"/>
                <a:cs typeface="Calibri" panose="020F0502020204030204" pitchFamily="34" charset="0"/>
              </a:rPr>
              <a:t>This histogram shows the frequency of different housing cost ranges between urban and rural areas. </a:t>
            </a:r>
          </a:p>
          <a:p>
            <a:pPr>
              <a:buFont typeface="Wingdings" pitchFamily="2" charset="2"/>
              <a:buChar char="§"/>
            </a:pPr>
            <a:endParaRPr lang="en-US" sz="2400">
              <a:effectLst/>
              <a:latin typeface="Times New Roman" panose="02020603050405020304" pitchFamily="18" charset="0"/>
              <a:ea typeface="Calibri" panose="020F0502020204030204" pitchFamily="34" charset="0"/>
            </a:endParaRPr>
          </a:p>
        </p:txBody>
      </p:sp>
      <p:sp>
        <p:nvSpPr>
          <p:cNvPr id="2" name="Title 1">
            <a:extLst>
              <a:ext uri="{FF2B5EF4-FFF2-40B4-BE49-F238E27FC236}">
                <a16:creationId xmlns:a16="http://schemas.microsoft.com/office/drawing/2014/main" id="{95305DEB-28F2-643F-B5F9-16D1D4949959}"/>
              </a:ext>
            </a:extLst>
          </p:cNvPr>
          <p:cNvSpPr txBox="1">
            <a:spLocks/>
          </p:cNvSpPr>
          <p:nvPr/>
        </p:nvSpPr>
        <p:spPr bwMode="black">
          <a:xfrm>
            <a:off x="435549" y="523613"/>
            <a:ext cx="230428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600" b="1"/>
              <a:t>Story</a:t>
            </a:r>
          </a:p>
        </p:txBody>
      </p:sp>
    </p:spTree>
    <p:extLst>
      <p:ext uri="{BB962C8B-B14F-4D97-AF65-F5344CB8AC3E}">
        <p14:creationId xmlns:p14="http://schemas.microsoft.com/office/powerpoint/2010/main" val="130120918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01F6-323E-14CF-0C76-E5AFBEE60E9D}"/>
              </a:ext>
            </a:extLst>
          </p:cNvPr>
          <p:cNvSpPr>
            <a:spLocks noGrp="1"/>
          </p:cNvSpPr>
          <p:nvPr>
            <p:ph type="title"/>
          </p:nvPr>
        </p:nvSpPr>
        <p:spPr>
          <a:xfrm>
            <a:off x="1561858" y="553554"/>
            <a:ext cx="8628880" cy="618943"/>
          </a:xfrm>
        </p:spPr>
        <p:txBody>
          <a:bodyPr>
            <a:noAutofit/>
          </a:bodyPr>
          <a:lstStyle/>
          <a:p>
            <a:r>
              <a:rPr lang="en-US" sz="3600" b="1"/>
              <a:t>Agenda</a:t>
            </a:r>
          </a:p>
        </p:txBody>
      </p:sp>
      <p:grpSp>
        <p:nvGrpSpPr>
          <p:cNvPr id="4" name="Google Shape;1180;p78">
            <a:extLst>
              <a:ext uri="{FF2B5EF4-FFF2-40B4-BE49-F238E27FC236}">
                <a16:creationId xmlns:a16="http://schemas.microsoft.com/office/drawing/2014/main" id="{09941A73-376E-EECE-7603-B0F3D351C6B2}"/>
              </a:ext>
            </a:extLst>
          </p:cNvPr>
          <p:cNvGrpSpPr/>
          <p:nvPr/>
        </p:nvGrpSpPr>
        <p:grpSpPr>
          <a:xfrm>
            <a:off x="1924623" y="1570793"/>
            <a:ext cx="6501719" cy="693435"/>
            <a:chOff x="6336019" y="3733725"/>
            <a:chExt cx="2566206" cy="351310"/>
          </a:xfrm>
          <a:solidFill>
            <a:schemeClr val="accent2">
              <a:lumMod val="75000"/>
            </a:schemeClr>
          </a:solidFill>
        </p:grpSpPr>
        <p:sp>
          <p:nvSpPr>
            <p:cNvPr id="5" name="Google Shape;1181;p78">
              <a:extLst>
                <a:ext uri="{FF2B5EF4-FFF2-40B4-BE49-F238E27FC236}">
                  <a16:creationId xmlns:a16="http://schemas.microsoft.com/office/drawing/2014/main" id="{38391E67-B270-2668-A233-6B92C271E913}"/>
                </a:ext>
              </a:extLst>
            </p:cNvPr>
            <p:cNvSpPr/>
            <p:nvPr/>
          </p:nvSpPr>
          <p:spPr>
            <a:xfrm>
              <a:off x="6336019" y="3733735"/>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a:solidFill>
                    <a:schemeClr val="bg1"/>
                  </a:solidFill>
                  <a:latin typeface="Calibri" panose="020F0502020204030204" pitchFamily="34" charset="0"/>
                  <a:cs typeface="Calibri" panose="020F0502020204030204" pitchFamily="34" charset="0"/>
                </a:rPr>
                <a:t>Introduction</a:t>
              </a:r>
              <a:endParaRPr sz="2800">
                <a:solidFill>
                  <a:schemeClr val="bg1"/>
                </a:solidFill>
                <a:latin typeface="Calibri" panose="020F0502020204030204" pitchFamily="34" charset="0"/>
                <a:cs typeface="Calibri" panose="020F0502020204030204" pitchFamily="34" charset="0"/>
              </a:endParaRPr>
            </a:p>
          </p:txBody>
        </p:sp>
        <p:sp>
          <p:nvSpPr>
            <p:cNvPr id="6" name="Google Shape;1182;p78">
              <a:extLst>
                <a:ext uri="{FF2B5EF4-FFF2-40B4-BE49-F238E27FC236}">
                  <a16:creationId xmlns:a16="http://schemas.microsoft.com/office/drawing/2014/main" id="{A333AD23-EC40-C878-ACBE-E8A8044C4ABD}"/>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83;p78">
              <a:extLst>
                <a:ext uri="{FF2B5EF4-FFF2-40B4-BE49-F238E27FC236}">
                  <a16:creationId xmlns:a16="http://schemas.microsoft.com/office/drawing/2014/main" id="{11EF253F-26FE-093B-7D30-8A657026F331}"/>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84;p78">
              <a:extLst>
                <a:ext uri="{FF2B5EF4-FFF2-40B4-BE49-F238E27FC236}">
                  <a16:creationId xmlns:a16="http://schemas.microsoft.com/office/drawing/2014/main" id="{5E680691-7168-CE38-7D8A-7462A6927BAA}"/>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180;p78">
            <a:extLst>
              <a:ext uri="{FF2B5EF4-FFF2-40B4-BE49-F238E27FC236}">
                <a16:creationId xmlns:a16="http://schemas.microsoft.com/office/drawing/2014/main" id="{BB4289FA-0AAC-576D-2D47-ACBC1B1253B9}"/>
              </a:ext>
            </a:extLst>
          </p:cNvPr>
          <p:cNvGrpSpPr/>
          <p:nvPr/>
        </p:nvGrpSpPr>
        <p:grpSpPr>
          <a:xfrm>
            <a:off x="2363568" y="2406496"/>
            <a:ext cx="6501719" cy="693439"/>
            <a:chOff x="6336019" y="3733725"/>
            <a:chExt cx="2566206" cy="351312"/>
          </a:xfrm>
          <a:solidFill>
            <a:schemeClr val="accent2">
              <a:lumMod val="75000"/>
            </a:schemeClr>
          </a:solidFill>
        </p:grpSpPr>
        <p:sp>
          <p:nvSpPr>
            <p:cNvPr id="10" name="Google Shape;1181;p78">
              <a:extLst>
                <a:ext uri="{FF2B5EF4-FFF2-40B4-BE49-F238E27FC236}">
                  <a16:creationId xmlns:a16="http://schemas.microsoft.com/office/drawing/2014/main" id="{FB6A3A93-B68B-03C6-3A92-F93E571C0E06}"/>
                </a:ext>
              </a:extLst>
            </p:cNvPr>
            <p:cNvSpPr/>
            <p:nvPr/>
          </p:nvSpPr>
          <p:spPr>
            <a:xfrm>
              <a:off x="6336019" y="3733737"/>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a:solidFill>
                    <a:schemeClr val="bg1"/>
                  </a:solidFill>
                  <a:latin typeface="Calibri" panose="020F0502020204030204" pitchFamily="34" charset="0"/>
                  <a:cs typeface="Calibri" panose="020F0502020204030204" pitchFamily="34" charset="0"/>
                </a:rPr>
                <a:t>Dataset</a:t>
              </a:r>
              <a:r>
                <a:rPr lang="en-US" sz="2800">
                  <a:latin typeface="Calibri" panose="020F0502020204030204" pitchFamily="34" charset="0"/>
                  <a:cs typeface="Calibri" panose="020F0502020204030204" pitchFamily="34" charset="0"/>
                </a:rPr>
                <a:t> </a:t>
              </a:r>
              <a:r>
                <a:rPr lang="en-US" sz="2800">
                  <a:solidFill>
                    <a:schemeClr val="bg1"/>
                  </a:solidFill>
                  <a:latin typeface="Calibri" panose="020F0502020204030204" pitchFamily="34" charset="0"/>
                  <a:cs typeface="Calibri" panose="020F0502020204030204" pitchFamily="34" charset="0"/>
                </a:rPr>
                <a:t>Cleaning</a:t>
              </a:r>
              <a:endParaRPr sz="2800">
                <a:solidFill>
                  <a:schemeClr val="bg1"/>
                </a:solidFill>
                <a:latin typeface="Calibri" panose="020F0502020204030204" pitchFamily="34" charset="0"/>
                <a:cs typeface="Calibri" panose="020F0502020204030204" pitchFamily="34" charset="0"/>
              </a:endParaRPr>
            </a:p>
          </p:txBody>
        </p:sp>
        <p:sp>
          <p:nvSpPr>
            <p:cNvPr id="11" name="Google Shape;1182;p78">
              <a:extLst>
                <a:ext uri="{FF2B5EF4-FFF2-40B4-BE49-F238E27FC236}">
                  <a16:creationId xmlns:a16="http://schemas.microsoft.com/office/drawing/2014/main" id="{95EAFDE9-3DAB-AFB4-CBC2-B4C375C2FDE6}"/>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3;p78">
              <a:extLst>
                <a:ext uri="{FF2B5EF4-FFF2-40B4-BE49-F238E27FC236}">
                  <a16:creationId xmlns:a16="http://schemas.microsoft.com/office/drawing/2014/main" id="{0496420F-41EE-9680-11A0-8F99CB66BD35}"/>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84;p78">
              <a:extLst>
                <a:ext uri="{FF2B5EF4-FFF2-40B4-BE49-F238E27FC236}">
                  <a16:creationId xmlns:a16="http://schemas.microsoft.com/office/drawing/2014/main" id="{A3C0C501-C0F5-08D0-3E80-A060C95D06E8}"/>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180;p78">
            <a:extLst>
              <a:ext uri="{FF2B5EF4-FFF2-40B4-BE49-F238E27FC236}">
                <a16:creationId xmlns:a16="http://schemas.microsoft.com/office/drawing/2014/main" id="{88F4CE98-E789-0F52-FE96-9E88F7B627D8}"/>
              </a:ext>
            </a:extLst>
          </p:cNvPr>
          <p:cNvGrpSpPr/>
          <p:nvPr/>
        </p:nvGrpSpPr>
        <p:grpSpPr>
          <a:xfrm>
            <a:off x="2845141" y="3291316"/>
            <a:ext cx="6501719" cy="693431"/>
            <a:chOff x="6336019" y="3733725"/>
            <a:chExt cx="2566206" cy="351308"/>
          </a:xfrm>
          <a:solidFill>
            <a:schemeClr val="accent2">
              <a:lumMod val="75000"/>
            </a:schemeClr>
          </a:solidFill>
        </p:grpSpPr>
        <p:sp>
          <p:nvSpPr>
            <p:cNvPr id="15" name="Google Shape;1181;p78">
              <a:extLst>
                <a:ext uri="{FF2B5EF4-FFF2-40B4-BE49-F238E27FC236}">
                  <a16:creationId xmlns:a16="http://schemas.microsoft.com/office/drawing/2014/main" id="{BDABE290-69EF-CDBB-EBB7-40E9C28F5381}"/>
                </a:ext>
              </a:extLst>
            </p:cNvPr>
            <p:cNvSpPr/>
            <p:nvPr/>
          </p:nvSpPr>
          <p:spPr>
            <a:xfrm>
              <a:off x="6336019" y="3733733"/>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a:solidFill>
                    <a:schemeClr val="bg1"/>
                  </a:solidFill>
                  <a:latin typeface="Calibri" panose="020F0502020204030204" pitchFamily="34" charset="0"/>
                  <a:cs typeface="Calibri" panose="020F0502020204030204" pitchFamily="34" charset="0"/>
                </a:rPr>
                <a:t>Interactive Dashboard</a:t>
              </a:r>
              <a:endParaRPr sz="2800">
                <a:solidFill>
                  <a:schemeClr val="bg1"/>
                </a:solidFill>
                <a:latin typeface="Calibri" panose="020F0502020204030204" pitchFamily="34" charset="0"/>
                <a:cs typeface="Calibri" panose="020F0502020204030204" pitchFamily="34" charset="0"/>
              </a:endParaRPr>
            </a:p>
          </p:txBody>
        </p:sp>
        <p:sp>
          <p:nvSpPr>
            <p:cNvPr id="16" name="Google Shape;1182;p78">
              <a:extLst>
                <a:ext uri="{FF2B5EF4-FFF2-40B4-BE49-F238E27FC236}">
                  <a16:creationId xmlns:a16="http://schemas.microsoft.com/office/drawing/2014/main" id="{9D430F0B-5AC1-63E7-08E9-FC5338A54B03}"/>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3;p78">
              <a:extLst>
                <a:ext uri="{FF2B5EF4-FFF2-40B4-BE49-F238E27FC236}">
                  <a16:creationId xmlns:a16="http://schemas.microsoft.com/office/drawing/2014/main" id="{85BD272C-5B52-928C-4D3A-6D9B58892F2C}"/>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4;p78">
              <a:extLst>
                <a:ext uri="{FF2B5EF4-FFF2-40B4-BE49-F238E27FC236}">
                  <a16:creationId xmlns:a16="http://schemas.microsoft.com/office/drawing/2014/main" id="{BAD53ED3-9425-EA5B-E201-AD5C5F68CE42}"/>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180;p78">
            <a:extLst>
              <a:ext uri="{FF2B5EF4-FFF2-40B4-BE49-F238E27FC236}">
                <a16:creationId xmlns:a16="http://schemas.microsoft.com/office/drawing/2014/main" id="{F7B0842B-C045-9D9D-A9F7-F9C572D5A84A}"/>
              </a:ext>
            </a:extLst>
          </p:cNvPr>
          <p:cNvGrpSpPr/>
          <p:nvPr/>
        </p:nvGrpSpPr>
        <p:grpSpPr>
          <a:xfrm>
            <a:off x="3369108" y="4162361"/>
            <a:ext cx="6501719" cy="693435"/>
            <a:chOff x="6336019" y="3733725"/>
            <a:chExt cx="2566206" cy="351310"/>
          </a:xfrm>
          <a:solidFill>
            <a:schemeClr val="accent2">
              <a:lumMod val="75000"/>
            </a:schemeClr>
          </a:solidFill>
        </p:grpSpPr>
        <p:sp>
          <p:nvSpPr>
            <p:cNvPr id="20" name="Google Shape;1181;p78">
              <a:extLst>
                <a:ext uri="{FF2B5EF4-FFF2-40B4-BE49-F238E27FC236}">
                  <a16:creationId xmlns:a16="http://schemas.microsoft.com/office/drawing/2014/main" id="{16A6460E-FF32-67A0-1C2F-803C71B37BB4}"/>
                </a:ext>
              </a:extLst>
            </p:cNvPr>
            <p:cNvSpPr/>
            <p:nvPr/>
          </p:nvSpPr>
          <p:spPr>
            <a:xfrm>
              <a:off x="6336019" y="3733735"/>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a:solidFill>
                    <a:schemeClr val="bg1"/>
                  </a:solidFill>
                  <a:latin typeface="Calibri" panose="020F0502020204030204" pitchFamily="34" charset="0"/>
                  <a:cs typeface="Calibri" panose="020F0502020204030204" pitchFamily="34" charset="0"/>
                </a:rPr>
                <a:t>Story Telling</a:t>
              </a:r>
              <a:endParaRPr sz="2800">
                <a:solidFill>
                  <a:schemeClr val="bg1"/>
                </a:solidFill>
                <a:latin typeface="Calibri" panose="020F0502020204030204" pitchFamily="34" charset="0"/>
                <a:cs typeface="Calibri" panose="020F0502020204030204" pitchFamily="34" charset="0"/>
              </a:endParaRPr>
            </a:p>
          </p:txBody>
        </p:sp>
        <p:sp>
          <p:nvSpPr>
            <p:cNvPr id="21" name="Google Shape;1182;p78">
              <a:extLst>
                <a:ext uri="{FF2B5EF4-FFF2-40B4-BE49-F238E27FC236}">
                  <a16:creationId xmlns:a16="http://schemas.microsoft.com/office/drawing/2014/main" id="{86112248-3198-E20C-27C3-333D9B523330}"/>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p78">
              <a:extLst>
                <a:ext uri="{FF2B5EF4-FFF2-40B4-BE49-F238E27FC236}">
                  <a16:creationId xmlns:a16="http://schemas.microsoft.com/office/drawing/2014/main" id="{70EB1D66-95D0-2A2D-E4D9-7D156EC46AE8}"/>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p78">
              <a:extLst>
                <a:ext uri="{FF2B5EF4-FFF2-40B4-BE49-F238E27FC236}">
                  <a16:creationId xmlns:a16="http://schemas.microsoft.com/office/drawing/2014/main" id="{5AF6BF79-0752-51C7-4A7B-BDD3487EE3A6}"/>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180;p78">
            <a:extLst>
              <a:ext uri="{FF2B5EF4-FFF2-40B4-BE49-F238E27FC236}">
                <a16:creationId xmlns:a16="http://schemas.microsoft.com/office/drawing/2014/main" id="{CA20F2BA-2B42-29FC-6FD1-22F9FF50D8B9}"/>
              </a:ext>
            </a:extLst>
          </p:cNvPr>
          <p:cNvGrpSpPr/>
          <p:nvPr/>
        </p:nvGrpSpPr>
        <p:grpSpPr>
          <a:xfrm>
            <a:off x="3856346" y="5069268"/>
            <a:ext cx="7510482" cy="744497"/>
            <a:chOff x="6336019" y="3733725"/>
            <a:chExt cx="2566206" cy="351312"/>
          </a:xfrm>
          <a:solidFill>
            <a:schemeClr val="accent2">
              <a:lumMod val="75000"/>
            </a:schemeClr>
          </a:solidFill>
        </p:grpSpPr>
        <p:sp>
          <p:nvSpPr>
            <p:cNvPr id="25" name="Google Shape;1181;p78">
              <a:extLst>
                <a:ext uri="{FF2B5EF4-FFF2-40B4-BE49-F238E27FC236}">
                  <a16:creationId xmlns:a16="http://schemas.microsoft.com/office/drawing/2014/main" id="{CE1BDF15-721B-8F18-B888-CE1F6B8BCD28}"/>
                </a:ext>
              </a:extLst>
            </p:cNvPr>
            <p:cNvSpPr/>
            <p:nvPr/>
          </p:nvSpPr>
          <p:spPr>
            <a:xfrm>
              <a:off x="6336019" y="3733737"/>
              <a:ext cx="1945191"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a:solidFill>
                    <a:schemeClr val="bg1"/>
                  </a:solidFill>
                  <a:latin typeface="Calibri" panose="020F0502020204030204" pitchFamily="34" charset="0"/>
                  <a:cs typeface="Calibri" panose="020F0502020204030204" pitchFamily="34" charset="0"/>
                </a:rPr>
                <a:t>Limitation and Future Enhancement</a:t>
              </a:r>
              <a:endParaRPr sz="2800">
                <a:solidFill>
                  <a:schemeClr val="bg1"/>
                </a:solidFill>
                <a:latin typeface="Calibri" panose="020F0502020204030204" pitchFamily="34" charset="0"/>
                <a:cs typeface="Calibri" panose="020F0502020204030204" pitchFamily="34" charset="0"/>
              </a:endParaRPr>
            </a:p>
          </p:txBody>
        </p:sp>
        <p:sp>
          <p:nvSpPr>
            <p:cNvPr id="26" name="Google Shape;1182;p78">
              <a:extLst>
                <a:ext uri="{FF2B5EF4-FFF2-40B4-BE49-F238E27FC236}">
                  <a16:creationId xmlns:a16="http://schemas.microsoft.com/office/drawing/2014/main" id="{8F44BF5D-DCDB-83C7-F93D-BF8DEB444966}"/>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83;p78">
              <a:extLst>
                <a:ext uri="{FF2B5EF4-FFF2-40B4-BE49-F238E27FC236}">
                  <a16:creationId xmlns:a16="http://schemas.microsoft.com/office/drawing/2014/main" id="{813F9F5B-1B09-2287-CFE5-58CDE85F2AD5}"/>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4;p78">
              <a:extLst>
                <a:ext uri="{FF2B5EF4-FFF2-40B4-BE49-F238E27FC236}">
                  <a16:creationId xmlns:a16="http://schemas.microsoft.com/office/drawing/2014/main" id="{B31BAFD8-6052-1B9C-61BD-E06E0CF377BF}"/>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180;p78">
            <a:extLst>
              <a:ext uri="{FF2B5EF4-FFF2-40B4-BE49-F238E27FC236}">
                <a16:creationId xmlns:a16="http://schemas.microsoft.com/office/drawing/2014/main" id="{CC93F097-8F2C-5A21-20C9-8C6D88FC3531}"/>
              </a:ext>
            </a:extLst>
          </p:cNvPr>
          <p:cNvGrpSpPr/>
          <p:nvPr/>
        </p:nvGrpSpPr>
        <p:grpSpPr>
          <a:xfrm>
            <a:off x="4546346" y="6027232"/>
            <a:ext cx="7284308" cy="744472"/>
            <a:chOff x="6336019" y="3733725"/>
            <a:chExt cx="2566206" cy="351312"/>
          </a:xfrm>
          <a:solidFill>
            <a:schemeClr val="accent2">
              <a:lumMod val="75000"/>
            </a:schemeClr>
          </a:solidFill>
        </p:grpSpPr>
        <p:sp>
          <p:nvSpPr>
            <p:cNvPr id="34" name="Google Shape;1181;p78">
              <a:extLst>
                <a:ext uri="{FF2B5EF4-FFF2-40B4-BE49-F238E27FC236}">
                  <a16:creationId xmlns:a16="http://schemas.microsoft.com/office/drawing/2014/main" id="{EDE8408B-2955-4C31-1E68-E073C88A8244}"/>
                </a:ext>
              </a:extLst>
            </p:cNvPr>
            <p:cNvSpPr/>
            <p:nvPr/>
          </p:nvSpPr>
          <p:spPr>
            <a:xfrm>
              <a:off x="6336019" y="3733737"/>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a:solidFill>
                    <a:schemeClr val="bg1"/>
                  </a:solidFill>
                  <a:latin typeface="Calibri" panose="020F0502020204030204" pitchFamily="34" charset="0"/>
                  <a:cs typeface="Calibri" panose="020F0502020204030204" pitchFamily="34" charset="0"/>
                </a:rPr>
                <a:t>Conclusion</a:t>
              </a:r>
              <a:endParaRPr sz="2800">
                <a:solidFill>
                  <a:schemeClr val="bg1"/>
                </a:solidFill>
                <a:latin typeface="Calibri" panose="020F0502020204030204" pitchFamily="34" charset="0"/>
                <a:cs typeface="Calibri" panose="020F0502020204030204" pitchFamily="34" charset="0"/>
              </a:endParaRPr>
            </a:p>
          </p:txBody>
        </p:sp>
        <p:sp>
          <p:nvSpPr>
            <p:cNvPr id="35" name="Google Shape;1182;p78">
              <a:extLst>
                <a:ext uri="{FF2B5EF4-FFF2-40B4-BE49-F238E27FC236}">
                  <a16:creationId xmlns:a16="http://schemas.microsoft.com/office/drawing/2014/main" id="{FE8D6C6D-687C-3E52-A82B-F4DEB66E4438}"/>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83;p78">
              <a:extLst>
                <a:ext uri="{FF2B5EF4-FFF2-40B4-BE49-F238E27FC236}">
                  <a16:creationId xmlns:a16="http://schemas.microsoft.com/office/drawing/2014/main" id="{56F6E1F7-808D-B42C-46A1-092342F4F949}"/>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4;p78">
              <a:extLst>
                <a:ext uri="{FF2B5EF4-FFF2-40B4-BE49-F238E27FC236}">
                  <a16:creationId xmlns:a16="http://schemas.microsoft.com/office/drawing/2014/main" id="{A098E5B0-2786-EEBB-2B92-DD4E5B6F825C}"/>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4476068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056889-2101-A92D-E98F-E90984EF093A}"/>
              </a:ext>
            </a:extLst>
          </p:cNvPr>
          <p:cNvPicPr>
            <a:picLocks noChangeAspect="1"/>
          </p:cNvPicPr>
          <p:nvPr/>
        </p:nvPicPr>
        <p:blipFill>
          <a:blip r:embed="rId3"/>
          <a:stretch>
            <a:fillRect/>
          </a:stretch>
        </p:blipFill>
        <p:spPr>
          <a:xfrm>
            <a:off x="4726379" y="0"/>
            <a:ext cx="7434127" cy="6858000"/>
          </a:xfrm>
          <a:prstGeom prst="rect">
            <a:avLst/>
          </a:prstGeom>
        </p:spPr>
      </p:pic>
      <p:sp>
        <p:nvSpPr>
          <p:cNvPr id="4" name="Title 1">
            <a:extLst>
              <a:ext uri="{FF2B5EF4-FFF2-40B4-BE49-F238E27FC236}">
                <a16:creationId xmlns:a16="http://schemas.microsoft.com/office/drawing/2014/main" id="{90B1036F-0D49-471B-62A6-E81A70D770FB}"/>
              </a:ext>
            </a:extLst>
          </p:cNvPr>
          <p:cNvSpPr txBox="1">
            <a:spLocks/>
          </p:cNvSpPr>
          <p:nvPr/>
        </p:nvSpPr>
        <p:spPr bwMode="black">
          <a:xfrm>
            <a:off x="435549" y="523613"/>
            <a:ext cx="230428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600" b="1"/>
              <a:t>Story</a:t>
            </a:r>
          </a:p>
        </p:txBody>
      </p:sp>
      <p:sp>
        <p:nvSpPr>
          <p:cNvPr id="6" name="Content Placeholder 2">
            <a:extLst>
              <a:ext uri="{FF2B5EF4-FFF2-40B4-BE49-F238E27FC236}">
                <a16:creationId xmlns:a16="http://schemas.microsoft.com/office/drawing/2014/main" id="{55AAAC81-3E32-2650-8E53-DECCA686F47B}"/>
              </a:ext>
            </a:extLst>
          </p:cNvPr>
          <p:cNvSpPr txBox="1">
            <a:spLocks/>
          </p:cNvSpPr>
          <p:nvPr/>
        </p:nvSpPr>
        <p:spPr>
          <a:xfrm>
            <a:off x="318971" y="1976886"/>
            <a:ext cx="4407408" cy="42519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itchFamily="2" charset="2"/>
              <a:buChar char="§"/>
            </a:pPr>
            <a:r>
              <a:rPr lang="en-US" sz="2400">
                <a:latin typeface="Calibri" panose="020F0502020204030204" pitchFamily="34" charset="0"/>
                <a:ea typeface="Calibri" panose="020F0502020204030204" pitchFamily="34" charset="0"/>
                <a:cs typeface="Calibri" panose="020F0502020204030204" pitchFamily="34" charset="0"/>
              </a:rPr>
              <a:t>This map shows the cost of living across various counties in California.</a:t>
            </a:r>
          </a:p>
          <a:p>
            <a:pPr>
              <a:buFont typeface="Wingdings" pitchFamily="2" charset="2"/>
              <a:buChar char="§"/>
            </a:pPr>
            <a:r>
              <a:rPr lang="en-US" sz="2400">
                <a:latin typeface="Calibri" panose="020F0502020204030204" pitchFamily="34" charset="0"/>
                <a:ea typeface="Calibri" panose="020F0502020204030204" pitchFamily="34" charset="0"/>
                <a:cs typeface="Calibri" panose="020F0502020204030204" pitchFamily="34" charset="0"/>
              </a:rPr>
              <a:t>Bottom 5 counties: Tulare ($71,063), Kern ($70,064), Fresno ($71,319), Imperial ($71,367), and Modoc ($73,146). </a:t>
            </a:r>
          </a:p>
          <a:p>
            <a:pPr>
              <a:buFont typeface="Wingdings" pitchFamily="2" charset="2"/>
              <a:buChar char="§"/>
            </a:pPr>
            <a:r>
              <a:rPr lang="en-US" sz="2400">
                <a:latin typeface="Calibri" panose="020F0502020204030204" pitchFamily="34" charset="0"/>
                <a:ea typeface="Calibri" panose="020F0502020204030204" pitchFamily="34" charset="0"/>
                <a:cs typeface="Calibri" panose="020F0502020204030204" pitchFamily="34" charset="0"/>
              </a:rPr>
              <a:t>Top 5 counties: San Mateo ($167,022), Marin ($157,044), San Francisco ($142,391), Santa Cruz ($137,830), and Santa Clara ($133,915). </a:t>
            </a:r>
          </a:p>
          <a:p>
            <a:pPr>
              <a:buFont typeface="Wingdings" pitchFamily="2" charset="2"/>
              <a:buChar char="§"/>
            </a:pPr>
            <a:r>
              <a:rPr lang="en-US" sz="2400">
                <a:latin typeface="Calibri" panose="020F0502020204030204" pitchFamily="34" charset="0"/>
                <a:ea typeface="Calibri" panose="020F0502020204030204" pitchFamily="34" charset="0"/>
                <a:cs typeface="Calibri" panose="020F0502020204030204" pitchFamily="34" charset="0"/>
              </a:rPr>
              <a:t>The income gaps between the top five and the bottom five counties are about $43,000 to $103,000.</a:t>
            </a:r>
          </a:p>
        </p:txBody>
      </p:sp>
    </p:spTree>
    <p:extLst>
      <p:ext uri="{BB962C8B-B14F-4D97-AF65-F5344CB8AC3E}">
        <p14:creationId xmlns:p14="http://schemas.microsoft.com/office/powerpoint/2010/main" val="109463540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5B0977-2D95-659B-D558-7AE3EDBD0D00}"/>
              </a:ext>
            </a:extLst>
          </p:cNvPr>
          <p:cNvPicPr>
            <a:picLocks noChangeAspect="1"/>
          </p:cNvPicPr>
          <p:nvPr/>
        </p:nvPicPr>
        <p:blipFill>
          <a:blip r:embed="rId3"/>
          <a:stretch>
            <a:fillRect/>
          </a:stretch>
        </p:blipFill>
        <p:spPr>
          <a:xfrm>
            <a:off x="4453129" y="0"/>
            <a:ext cx="7738872" cy="6858000"/>
          </a:xfrm>
          <a:prstGeom prst="rect">
            <a:avLst/>
          </a:prstGeom>
        </p:spPr>
      </p:pic>
      <p:sp>
        <p:nvSpPr>
          <p:cNvPr id="4" name="Title 1">
            <a:extLst>
              <a:ext uri="{FF2B5EF4-FFF2-40B4-BE49-F238E27FC236}">
                <a16:creationId xmlns:a16="http://schemas.microsoft.com/office/drawing/2014/main" id="{97D9AF36-A31D-33E5-E9B7-4F47EA472D56}"/>
              </a:ext>
            </a:extLst>
          </p:cNvPr>
          <p:cNvSpPr txBox="1">
            <a:spLocks/>
          </p:cNvSpPr>
          <p:nvPr/>
        </p:nvSpPr>
        <p:spPr bwMode="black">
          <a:xfrm>
            <a:off x="435549" y="523613"/>
            <a:ext cx="230428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600" b="1"/>
              <a:t>Story</a:t>
            </a:r>
          </a:p>
        </p:txBody>
      </p:sp>
      <p:sp>
        <p:nvSpPr>
          <p:cNvPr id="6" name="Content Placeholder 2">
            <a:extLst>
              <a:ext uri="{FF2B5EF4-FFF2-40B4-BE49-F238E27FC236}">
                <a16:creationId xmlns:a16="http://schemas.microsoft.com/office/drawing/2014/main" id="{04900C6D-5491-89A4-3B11-711EE518C310}"/>
              </a:ext>
            </a:extLst>
          </p:cNvPr>
          <p:cNvSpPr txBox="1">
            <a:spLocks/>
          </p:cNvSpPr>
          <p:nvPr/>
        </p:nvSpPr>
        <p:spPr>
          <a:xfrm>
            <a:off x="166663" y="2288553"/>
            <a:ext cx="440740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itchFamily="2" charset="2"/>
              <a:buChar char="§"/>
            </a:pPr>
            <a:r>
              <a:rPr lang="en-US" sz="2000">
                <a:latin typeface="Calibri" panose="020F0502020204030204" pitchFamily="34" charset="0"/>
                <a:ea typeface="Calibri" panose="020F0502020204030204" pitchFamily="34" charset="0"/>
                <a:cs typeface="Calibri" panose="020F0502020204030204" pitchFamily="34" charset="0"/>
              </a:rPr>
              <a:t>Having the lowest costs of living does not equate to affordability.</a:t>
            </a:r>
          </a:p>
          <a:p>
            <a:pPr>
              <a:buFont typeface="Wingdings" pitchFamily="2" charset="2"/>
              <a:buChar char="§"/>
            </a:pPr>
            <a:r>
              <a:rPr lang="en-US" sz="2000">
                <a:latin typeface="Calibri" panose="020F0502020204030204" pitchFamily="34" charset="0"/>
                <a:ea typeface="Calibri" panose="020F0502020204030204" pitchFamily="34" charset="0"/>
                <a:cs typeface="Calibri" panose="020F0502020204030204" pitchFamily="34" charset="0"/>
              </a:rPr>
              <a:t>Total costs are higher than median incomes in the bottom 5 counties.</a:t>
            </a:r>
          </a:p>
          <a:p>
            <a:pPr>
              <a:buFont typeface="Wingdings" pitchFamily="2" charset="2"/>
              <a:buChar char="§"/>
            </a:pPr>
            <a:r>
              <a:rPr lang="en-US" sz="2000">
                <a:latin typeface="Calibri" panose="020F0502020204030204" pitchFamily="34" charset="0"/>
                <a:ea typeface="Calibri" panose="020F0502020204030204" pitchFamily="34" charset="0"/>
                <a:cs typeface="Calibri" panose="020F0502020204030204" pitchFamily="34" charset="0"/>
              </a:rPr>
              <a:t>The gap is between $9,000 and $17,000.</a:t>
            </a:r>
          </a:p>
          <a:p>
            <a:pPr>
              <a:buFont typeface="Wingdings" pitchFamily="2" charset="2"/>
              <a:buChar char="§"/>
            </a:pPr>
            <a:endParaRPr lang="en-US" sz="240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46459727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7A74C-E57C-D64A-20D8-502DB14460CB}"/>
              </a:ext>
            </a:extLst>
          </p:cNvPr>
          <p:cNvPicPr>
            <a:picLocks noChangeAspect="1"/>
          </p:cNvPicPr>
          <p:nvPr/>
        </p:nvPicPr>
        <p:blipFill>
          <a:blip r:embed="rId3"/>
          <a:stretch>
            <a:fillRect/>
          </a:stretch>
        </p:blipFill>
        <p:spPr>
          <a:xfrm>
            <a:off x="4373106" y="0"/>
            <a:ext cx="7818894" cy="6858000"/>
          </a:xfrm>
          <a:prstGeom prst="rect">
            <a:avLst/>
          </a:prstGeom>
        </p:spPr>
      </p:pic>
      <p:sp>
        <p:nvSpPr>
          <p:cNvPr id="4" name="Title 1">
            <a:extLst>
              <a:ext uri="{FF2B5EF4-FFF2-40B4-BE49-F238E27FC236}">
                <a16:creationId xmlns:a16="http://schemas.microsoft.com/office/drawing/2014/main" id="{70654015-7FE5-FEE9-FB7C-1411B1CC984B}"/>
              </a:ext>
            </a:extLst>
          </p:cNvPr>
          <p:cNvSpPr txBox="1">
            <a:spLocks/>
          </p:cNvSpPr>
          <p:nvPr/>
        </p:nvSpPr>
        <p:spPr bwMode="black">
          <a:xfrm>
            <a:off x="435549" y="523613"/>
            <a:ext cx="230428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600" b="1"/>
              <a:t>Story</a:t>
            </a:r>
          </a:p>
        </p:txBody>
      </p:sp>
      <p:sp>
        <p:nvSpPr>
          <p:cNvPr id="6" name="Content Placeholder 2">
            <a:extLst>
              <a:ext uri="{FF2B5EF4-FFF2-40B4-BE49-F238E27FC236}">
                <a16:creationId xmlns:a16="http://schemas.microsoft.com/office/drawing/2014/main" id="{05A8AABE-1417-961B-B063-C57681A49E11}"/>
              </a:ext>
            </a:extLst>
          </p:cNvPr>
          <p:cNvSpPr txBox="1">
            <a:spLocks/>
          </p:cNvSpPr>
          <p:nvPr/>
        </p:nvSpPr>
        <p:spPr>
          <a:xfrm>
            <a:off x="94613" y="2371680"/>
            <a:ext cx="4278493" cy="423583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itchFamily="2" charset="2"/>
              <a:buChar char="§"/>
            </a:pPr>
            <a:r>
              <a:rPr lang="en-US" sz="2000">
                <a:latin typeface="Calibri" panose="020F0502020204030204" pitchFamily="34" charset="0"/>
                <a:ea typeface="Calibri" panose="020F0502020204030204" pitchFamily="34" charset="0"/>
                <a:cs typeface="Calibri" panose="020F0502020204030204" pitchFamily="34" charset="0"/>
              </a:rPr>
              <a:t>Total costs are higher than median incomes in San Francisco, San Mateo, and Santa Cruz.</a:t>
            </a:r>
          </a:p>
          <a:p>
            <a:pPr>
              <a:buFont typeface="Wingdings" pitchFamily="2" charset="2"/>
              <a:buChar char="§"/>
            </a:pPr>
            <a:r>
              <a:rPr lang="en-US" sz="2000">
                <a:latin typeface="Calibri" panose="020F0502020204030204" pitchFamily="34" charset="0"/>
                <a:ea typeface="Calibri" panose="020F0502020204030204" pitchFamily="34" charset="0"/>
                <a:cs typeface="Calibri" panose="020F0502020204030204" pitchFamily="34" charset="0"/>
              </a:rPr>
              <a:t>Residents of Marin county and Santa Clara earn slightly more than what they spend. However, the margin is relatively narrow, with only less than $1,000 in Marin, and $11,000 in Santa Clara.</a:t>
            </a:r>
          </a:p>
        </p:txBody>
      </p:sp>
    </p:spTree>
    <p:extLst>
      <p:ext uri="{BB962C8B-B14F-4D97-AF65-F5344CB8AC3E}">
        <p14:creationId xmlns:p14="http://schemas.microsoft.com/office/powerpoint/2010/main" val="19348252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D1126D-3FE5-A87C-78E6-A35DD492B17F}"/>
              </a:ext>
            </a:extLst>
          </p:cNvPr>
          <p:cNvPicPr>
            <a:picLocks noChangeAspect="1"/>
          </p:cNvPicPr>
          <p:nvPr/>
        </p:nvPicPr>
        <p:blipFill>
          <a:blip r:embed="rId3"/>
          <a:stretch>
            <a:fillRect/>
          </a:stretch>
        </p:blipFill>
        <p:spPr>
          <a:xfrm>
            <a:off x="4297955" y="0"/>
            <a:ext cx="7894045" cy="6858000"/>
          </a:xfrm>
          <a:prstGeom prst="rect">
            <a:avLst/>
          </a:prstGeom>
        </p:spPr>
      </p:pic>
      <p:sp>
        <p:nvSpPr>
          <p:cNvPr id="4" name="Title 1">
            <a:extLst>
              <a:ext uri="{FF2B5EF4-FFF2-40B4-BE49-F238E27FC236}">
                <a16:creationId xmlns:a16="http://schemas.microsoft.com/office/drawing/2014/main" id="{37094D8D-7C8D-DFE9-8963-6F72070B459E}"/>
              </a:ext>
            </a:extLst>
          </p:cNvPr>
          <p:cNvSpPr txBox="1">
            <a:spLocks/>
          </p:cNvSpPr>
          <p:nvPr/>
        </p:nvSpPr>
        <p:spPr bwMode="black">
          <a:xfrm>
            <a:off x="435549" y="523613"/>
            <a:ext cx="230428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600" b="1"/>
              <a:t>Story</a:t>
            </a:r>
          </a:p>
        </p:txBody>
      </p:sp>
      <p:sp>
        <p:nvSpPr>
          <p:cNvPr id="6" name="Content Placeholder 2">
            <a:extLst>
              <a:ext uri="{FF2B5EF4-FFF2-40B4-BE49-F238E27FC236}">
                <a16:creationId xmlns:a16="http://schemas.microsoft.com/office/drawing/2014/main" id="{1E8B828E-8584-9918-7C38-58830086454C}"/>
              </a:ext>
            </a:extLst>
          </p:cNvPr>
          <p:cNvSpPr txBox="1">
            <a:spLocks/>
          </p:cNvSpPr>
          <p:nvPr/>
        </p:nvSpPr>
        <p:spPr>
          <a:xfrm>
            <a:off x="95003" y="2430879"/>
            <a:ext cx="4202952" cy="423583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itchFamily="2" charset="2"/>
              <a:buChar char="§"/>
            </a:pPr>
            <a:r>
              <a:rPr lang="en-US" sz="2000">
                <a:latin typeface="Calibri" panose="020F0502020204030204" pitchFamily="34" charset="0"/>
                <a:ea typeface="Calibri" panose="020F0502020204030204" pitchFamily="34" charset="0"/>
                <a:cs typeface="Calibri" panose="020F0502020204030204" pitchFamily="34" charset="0"/>
              </a:rPr>
              <a:t>For those seeking a comfortable and economically sustainable living experience in the Golden State, these counties present promising options. </a:t>
            </a:r>
          </a:p>
        </p:txBody>
      </p:sp>
    </p:spTree>
    <p:extLst>
      <p:ext uri="{BB962C8B-B14F-4D97-AF65-F5344CB8AC3E}">
        <p14:creationId xmlns:p14="http://schemas.microsoft.com/office/powerpoint/2010/main" val="18634777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E4447-094A-A4AA-81BC-D09C2E1AFA20}"/>
              </a:ext>
            </a:extLst>
          </p:cNvPr>
          <p:cNvSpPr>
            <a:spLocks noGrp="1"/>
          </p:cNvSpPr>
          <p:nvPr>
            <p:ph type="title"/>
          </p:nvPr>
        </p:nvSpPr>
        <p:spPr>
          <a:xfrm>
            <a:off x="804672" y="964692"/>
            <a:ext cx="4476806" cy="1188720"/>
          </a:xfrm>
        </p:spPr>
        <p:txBody>
          <a:bodyPr>
            <a:normAutofit/>
          </a:bodyPr>
          <a:lstStyle/>
          <a:p>
            <a:r>
              <a:rPr lang="en-US" b="1"/>
              <a:t>Limitations and Future Works</a:t>
            </a:r>
          </a:p>
        </p:txBody>
      </p:sp>
      <p:sp>
        <p:nvSpPr>
          <p:cNvPr id="13" name="Content Placeholder 2">
            <a:extLst>
              <a:ext uri="{FF2B5EF4-FFF2-40B4-BE49-F238E27FC236}">
                <a16:creationId xmlns:a16="http://schemas.microsoft.com/office/drawing/2014/main" id="{6FDFE6E7-970C-7C1C-6163-51D5CC7E8E0C}"/>
              </a:ext>
            </a:extLst>
          </p:cNvPr>
          <p:cNvSpPr>
            <a:spLocks noGrp="1"/>
          </p:cNvSpPr>
          <p:nvPr>
            <p:ph idx="1"/>
          </p:nvPr>
        </p:nvSpPr>
        <p:spPr>
          <a:xfrm>
            <a:off x="596469" y="2474053"/>
            <a:ext cx="5140361" cy="3263206"/>
          </a:xfrm>
        </p:spPr>
        <p:txBody>
          <a:bodyPr>
            <a:normAutofit/>
          </a:bodyPr>
          <a:lstStyle/>
          <a:p>
            <a:pPr marL="0" indent="0">
              <a:lnSpc>
                <a:spcPct val="90000"/>
              </a:lnSpc>
              <a:buNone/>
            </a:pPr>
            <a:r>
              <a:rPr lang="en-US" sz="2000" b="1">
                <a:solidFill>
                  <a:srgbClr val="002060"/>
                </a:solidFill>
                <a:latin typeface="Calibri" panose="020F0502020204030204" pitchFamily="34" charset="0"/>
                <a:cs typeface="Calibri" panose="020F0502020204030204" pitchFamily="34" charset="0"/>
              </a:rPr>
              <a:t>LIMITATIONS</a:t>
            </a:r>
          </a:p>
          <a:p>
            <a:pPr>
              <a:lnSpc>
                <a:spcPct val="90000"/>
              </a:lnSpc>
              <a:buFont typeface="Wingdings" pitchFamily="2" charset="2"/>
              <a:buChar char="§"/>
            </a:pPr>
            <a:r>
              <a:rPr lang="en-US" sz="2000">
                <a:latin typeface="Calibri" panose="020F0502020204030204" pitchFamily="34" charset="0"/>
                <a:cs typeface="Calibri" panose="020F0502020204030204" pitchFamily="34" charset="0"/>
              </a:rPr>
              <a:t>The absence of date-specific data </a:t>
            </a:r>
          </a:p>
          <a:p>
            <a:pPr>
              <a:lnSpc>
                <a:spcPct val="90000"/>
              </a:lnSpc>
              <a:buFont typeface="Wingdings" pitchFamily="2" charset="2"/>
              <a:buChar char="§"/>
            </a:pPr>
            <a:r>
              <a:rPr lang="en-US" sz="2000">
                <a:latin typeface="Calibri" panose="020F0502020204030204" pitchFamily="34" charset="0"/>
                <a:cs typeface="Calibri" panose="020F0502020204030204" pitchFamily="34" charset="0"/>
              </a:rPr>
              <a:t>Restricted coverage to a limited number of counties</a:t>
            </a:r>
          </a:p>
          <a:p>
            <a:pPr marL="0" indent="0">
              <a:lnSpc>
                <a:spcPct val="90000"/>
              </a:lnSpc>
              <a:buNone/>
            </a:pPr>
            <a:endParaRPr lang="en-US" sz="2000" b="1">
              <a:latin typeface="Calibri" panose="020F0502020204030204" pitchFamily="34" charset="0"/>
              <a:cs typeface="Calibri" panose="020F0502020204030204" pitchFamily="34" charset="0"/>
            </a:endParaRPr>
          </a:p>
          <a:p>
            <a:pPr marL="0" indent="0">
              <a:lnSpc>
                <a:spcPct val="90000"/>
              </a:lnSpc>
              <a:buNone/>
            </a:pPr>
            <a:r>
              <a:rPr lang="en-US" sz="2000" b="1">
                <a:solidFill>
                  <a:srgbClr val="002060"/>
                </a:solidFill>
                <a:latin typeface="Calibri" panose="020F0502020204030204" pitchFamily="34" charset="0"/>
                <a:cs typeface="Calibri" panose="020F0502020204030204" pitchFamily="34" charset="0"/>
              </a:rPr>
              <a:t>FUTURE WORKS</a:t>
            </a:r>
          </a:p>
          <a:p>
            <a:pPr>
              <a:lnSpc>
                <a:spcPct val="90000"/>
              </a:lnSpc>
              <a:buFont typeface="Wingdings" pitchFamily="2" charset="2"/>
              <a:buChar char="§"/>
            </a:pPr>
            <a:r>
              <a:rPr lang="en-US" sz="2000">
                <a:latin typeface="Calibri" panose="020F0502020204030204" pitchFamily="34" charset="0"/>
                <a:cs typeface="Calibri" panose="020F0502020204030204" pitchFamily="34" charset="0"/>
              </a:rPr>
              <a:t>Integration of API</a:t>
            </a:r>
          </a:p>
          <a:p>
            <a:pPr>
              <a:lnSpc>
                <a:spcPct val="90000"/>
              </a:lnSpc>
              <a:buFont typeface="Wingdings" pitchFamily="2" charset="2"/>
              <a:buChar char="§"/>
            </a:pPr>
            <a:r>
              <a:rPr lang="en-US" sz="2000">
                <a:latin typeface="Calibri" panose="020F0502020204030204" pitchFamily="34" charset="0"/>
                <a:cs typeface="Calibri" panose="020F0502020204030204" pitchFamily="34" charset="0"/>
              </a:rPr>
              <a:t>Implementation of debt reduction strategies</a:t>
            </a:r>
          </a:p>
          <a:p>
            <a:pPr marL="0" indent="0">
              <a:lnSpc>
                <a:spcPct val="90000"/>
              </a:lnSpc>
              <a:buNone/>
            </a:pPr>
            <a:endParaRPr lang="en-US" sz="200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Financial">
            <a:extLst>
              <a:ext uri="{FF2B5EF4-FFF2-40B4-BE49-F238E27FC236}">
                <a16:creationId xmlns:a16="http://schemas.microsoft.com/office/drawing/2014/main" id="{E477ECF5-68CB-A4E8-3F2E-FA83EBA282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49" y="1293275"/>
            <a:ext cx="4279392" cy="4279392"/>
          </a:xfrm>
          <a:prstGeom prst="rect">
            <a:avLst/>
          </a:prstGeom>
        </p:spPr>
      </p:pic>
    </p:spTree>
    <p:extLst>
      <p:ext uri="{BB962C8B-B14F-4D97-AF65-F5344CB8AC3E}">
        <p14:creationId xmlns:p14="http://schemas.microsoft.com/office/powerpoint/2010/main" val="4253317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A4DB-30ED-7B9B-4EBB-B500BB6368CC}"/>
              </a:ext>
            </a:extLst>
          </p:cNvPr>
          <p:cNvSpPr>
            <a:spLocks noGrp="1"/>
          </p:cNvSpPr>
          <p:nvPr>
            <p:ph type="title"/>
          </p:nvPr>
        </p:nvSpPr>
        <p:spPr>
          <a:xfrm>
            <a:off x="2231136" y="394676"/>
            <a:ext cx="7729728" cy="1188720"/>
          </a:xfrm>
        </p:spPr>
        <p:txBody>
          <a:bodyPr>
            <a:normAutofit/>
          </a:bodyPr>
          <a:lstStyle/>
          <a:p>
            <a:r>
              <a:rPr lang="en-US" b="1"/>
              <a:t>Conclusion</a:t>
            </a:r>
          </a:p>
        </p:txBody>
      </p:sp>
      <p:sp>
        <p:nvSpPr>
          <p:cNvPr id="4" name="TextBox 3">
            <a:extLst>
              <a:ext uri="{FF2B5EF4-FFF2-40B4-BE49-F238E27FC236}">
                <a16:creationId xmlns:a16="http://schemas.microsoft.com/office/drawing/2014/main" id="{EBF5A19D-71BB-AA1F-CFE8-862EF83AA5EF}"/>
              </a:ext>
            </a:extLst>
          </p:cNvPr>
          <p:cNvSpPr txBox="1"/>
          <p:nvPr/>
        </p:nvSpPr>
        <p:spPr>
          <a:xfrm>
            <a:off x="3253839" y="5403273"/>
            <a:ext cx="184731" cy="369332"/>
          </a:xfrm>
          <a:prstGeom prst="rect">
            <a:avLst/>
          </a:prstGeom>
          <a:noFill/>
        </p:spPr>
        <p:txBody>
          <a:bodyPr wrap="none" rtlCol="0">
            <a:spAutoFit/>
          </a:bodyPr>
          <a:lstStyle/>
          <a:p>
            <a:endParaRPr lang="en-US"/>
          </a:p>
        </p:txBody>
      </p:sp>
      <p:graphicFrame>
        <p:nvGraphicFramePr>
          <p:cNvPr id="21" name="Content Placeholder 2">
            <a:extLst>
              <a:ext uri="{FF2B5EF4-FFF2-40B4-BE49-F238E27FC236}">
                <a16:creationId xmlns:a16="http://schemas.microsoft.com/office/drawing/2014/main" id="{4132BC65-830C-C6D0-E172-F18F2628FB9A}"/>
              </a:ext>
            </a:extLst>
          </p:cNvPr>
          <p:cNvGraphicFramePr>
            <a:graphicFrameLocks noGrp="1"/>
          </p:cNvGraphicFramePr>
          <p:nvPr>
            <p:ph idx="1"/>
            <p:extLst>
              <p:ext uri="{D42A27DB-BD31-4B8C-83A1-F6EECF244321}">
                <p14:modId xmlns:p14="http://schemas.microsoft.com/office/powerpoint/2010/main" val="1020748222"/>
              </p:ext>
            </p:extLst>
          </p:nvPr>
        </p:nvGraphicFramePr>
        <p:xfrm>
          <a:off x="965201" y="1900052"/>
          <a:ext cx="10261600" cy="4429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8699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832760-1AA9-1D92-5007-E807D130E785}"/>
              </a:ext>
            </a:extLst>
          </p:cNvPr>
          <p:cNvSpPr>
            <a:spLocks noGrp="1"/>
          </p:cNvSpPr>
          <p:nvPr>
            <p:ph idx="1"/>
          </p:nvPr>
        </p:nvSpPr>
        <p:spPr>
          <a:xfrm>
            <a:off x="969808" y="1774983"/>
            <a:ext cx="4475892" cy="3308032"/>
          </a:xfrm>
        </p:spPr>
        <p:txBody>
          <a:bodyPr>
            <a:normAutofit/>
          </a:bodyPr>
          <a:lstStyle/>
          <a:p>
            <a:r>
              <a:rPr lang="en-US" sz="4400">
                <a:solidFill>
                  <a:srgbClr val="FFFFFF"/>
                </a:solidFill>
              </a:rPr>
              <a:t>Thank you!</a:t>
            </a:r>
          </a:p>
          <a:p>
            <a:endParaRPr lang="en-US" sz="4400">
              <a:solidFill>
                <a:srgbClr val="FFFFFF"/>
              </a:solidFill>
            </a:endParaRPr>
          </a:p>
          <a:p>
            <a:r>
              <a:rPr lang="en-US" sz="4400">
                <a:solidFill>
                  <a:srgbClr val="FFFFFF"/>
                </a:solidFill>
              </a:rPr>
              <a:t>Any Questions?</a:t>
            </a:r>
          </a:p>
        </p:txBody>
      </p:sp>
      <p:sp>
        <p:nvSpPr>
          <p:cNvPr id="12" name="Rectangle 11">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erent coloured question marks">
            <a:extLst>
              <a:ext uri="{FF2B5EF4-FFF2-40B4-BE49-F238E27FC236}">
                <a16:creationId xmlns:a16="http://schemas.microsoft.com/office/drawing/2014/main" id="{93AD46AF-7534-2065-5305-B03139FB2552}"/>
              </a:ext>
            </a:extLst>
          </p:cNvPr>
          <p:cNvPicPr>
            <a:picLocks noChangeAspect="1"/>
          </p:cNvPicPr>
          <p:nvPr/>
        </p:nvPicPr>
        <p:blipFill rotWithShape="1">
          <a:blip r:embed="rId2"/>
          <a:srcRect l="24070" r="25197" b="-1"/>
          <a:stretch/>
        </p:blipFill>
        <p:spPr>
          <a:xfrm>
            <a:off x="7208520" y="1126397"/>
            <a:ext cx="3867912" cy="4288536"/>
          </a:xfrm>
          <a:prstGeom prst="rect">
            <a:avLst/>
          </a:prstGeom>
          <a:ln w="31750">
            <a:noFill/>
          </a:ln>
        </p:spPr>
      </p:pic>
    </p:spTree>
    <p:extLst>
      <p:ext uri="{BB962C8B-B14F-4D97-AF65-F5344CB8AC3E}">
        <p14:creationId xmlns:p14="http://schemas.microsoft.com/office/powerpoint/2010/main" val="2749144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2234-3375-E305-C053-D2C361DF1DF9}"/>
              </a:ext>
            </a:extLst>
          </p:cNvPr>
          <p:cNvSpPr>
            <a:spLocks noGrp="1"/>
          </p:cNvSpPr>
          <p:nvPr>
            <p:ph type="title"/>
          </p:nvPr>
        </p:nvSpPr>
        <p:spPr>
          <a:xfrm>
            <a:off x="2231136" y="964692"/>
            <a:ext cx="7729728" cy="1188720"/>
          </a:xfrm>
        </p:spPr>
        <p:txBody>
          <a:bodyPr>
            <a:normAutofit/>
          </a:bodyPr>
          <a:lstStyle/>
          <a:p>
            <a:r>
              <a:rPr lang="en-US" b="1"/>
              <a:t>introduction</a:t>
            </a:r>
          </a:p>
        </p:txBody>
      </p:sp>
      <p:pic>
        <p:nvPicPr>
          <p:cNvPr id="4" name="Picture 4" descr="A person and person sitting on a floor with stacks of coins and money&#10;&#10;Description automatically generated">
            <a:extLst>
              <a:ext uri="{FF2B5EF4-FFF2-40B4-BE49-F238E27FC236}">
                <a16:creationId xmlns:a16="http://schemas.microsoft.com/office/drawing/2014/main" id="{91E2B6CC-2FFA-E5AE-56A2-830E0AE93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221" y="2743263"/>
            <a:ext cx="3036085" cy="28106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C6128B-2AEE-8034-4F36-7AF6264ABC43}"/>
              </a:ext>
            </a:extLst>
          </p:cNvPr>
          <p:cNvSpPr txBox="1"/>
          <p:nvPr/>
        </p:nvSpPr>
        <p:spPr>
          <a:xfrm>
            <a:off x="2383696" y="2638425"/>
            <a:ext cx="4244588" cy="387798"/>
          </a:xfrm>
          <a:prstGeom prst="rect">
            <a:avLst/>
          </a:prstGeom>
          <a:noFill/>
        </p:spPr>
        <p:txBody>
          <a:bodyPr wrap="square" rtlCol="0">
            <a:spAutoFit/>
          </a:bodyPr>
          <a:lstStyle/>
          <a:p>
            <a:pPr defTabSz="365760">
              <a:spcAft>
                <a:spcPts val="600"/>
              </a:spcAft>
            </a:pPr>
            <a:r>
              <a:rPr lang="en-US" sz="1920" b="1" kern="1200">
                <a:solidFill>
                  <a:schemeClr val="tx1"/>
                </a:solidFill>
                <a:latin typeface="+mn-lt"/>
                <a:ea typeface="+mn-ea"/>
                <a:cs typeface="+mn-cs"/>
              </a:rPr>
              <a:t>Why have we chosen this project?</a:t>
            </a:r>
            <a:endParaRPr lang="en-US" sz="2400" b="1"/>
          </a:p>
        </p:txBody>
      </p:sp>
      <p:sp>
        <p:nvSpPr>
          <p:cNvPr id="10" name="TextBox 9">
            <a:extLst>
              <a:ext uri="{FF2B5EF4-FFF2-40B4-BE49-F238E27FC236}">
                <a16:creationId xmlns:a16="http://schemas.microsoft.com/office/drawing/2014/main" id="{7DF59BFF-BDCC-B23A-FA33-D176043B5A03}"/>
              </a:ext>
            </a:extLst>
          </p:cNvPr>
          <p:cNvSpPr txBox="1"/>
          <p:nvPr/>
        </p:nvSpPr>
        <p:spPr>
          <a:xfrm>
            <a:off x="2383696" y="5367354"/>
            <a:ext cx="3468372" cy="387798"/>
          </a:xfrm>
          <a:prstGeom prst="rect">
            <a:avLst/>
          </a:prstGeom>
          <a:noFill/>
        </p:spPr>
        <p:txBody>
          <a:bodyPr wrap="square" rtlCol="0">
            <a:spAutoFit/>
          </a:bodyPr>
          <a:lstStyle/>
          <a:p>
            <a:pPr defTabSz="365760">
              <a:spcAft>
                <a:spcPts val="600"/>
              </a:spcAft>
            </a:pPr>
            <a:r>
              <a:rPr lang="en-US" sz="1920" b="1" kern="1200">
                <a:solidFill>
                  <a:schemeClr val="tx1"/>
                </a:solidFill>
                <a:latin typeface="+mn-lt"/>
                <a:ea typeface="+mn-ea"/>
                <a:cs typeface="+mn-cs"/>
              </a:rPr>
              <a:t> What can we learn?</a:t>
            </a:r>
            <a:endParaRPr lang="en-US" sz="2400" b="1"/>
          </a:p>
        </p:txBody>
      </p:sp>
      <p:sp>
        <p:nvSpPr>
          <p:cNvPr id="13" name="Content Placeholder 12">
            <a:extLst>
              <a:ext uri="{FF2B5EF4-FFF2-40B4-BE49-F238E27FC236}">
                <a16:creationId xmlns:a16="http://schemas.microsoft.com/office/drawing/2014/main" id="{EFA6DA21-0686-D68F-C772-F627D243FE53}"/>
              </a:ext>
            </a:extLst>
          </p:cNvPr>
          <p:cNvSpPr>
            <a:spLocks/>
          </p:cNvSpPr>
          <p:nvPr/>
        </p:nvSpPr>
        <p:spPr>
          <a:xfrm>
            <a:off x="2383696" y="3164886"/>
            <a:ext cx="6245967" cy="2244744"/>
          </a:xfrm>
          <a:prstGeom prst="rect">
            <a:avLst/>
          </a:prstGeom>
        </p:spPr>
        <p:txBody>
          <a:bodyPr>
            <a:normAutofit/>
          </a:bodyPr>
          <a:lstStyle/>
          <a:p>
            <a:pPr marL="285750" indent="-285750" defTabSz="365760">
              <a:spcAft>
                <a:spcPts val="600"/>
              </a:spcAft>
              <a:buFont typeface="Wingdings" pitchFamily="2" charset="2"/>
              <a:buChar char="§"/>
            </a:pPr>
            <a:r>
              <a:rPr lang="en-US" kern="1200">
                <a:solidFill>
                  <a:schemeClr val="tx1"/>
                </a:solidFill>
                <a:latin typeface="Calibri" panose="020F0502020204030204" pitchFamily="34" charset="0"/>
                <a:ea typeface="+mn-ea"/>
                <a:cs typeface="Calibri" panose="020F0502020204030204" pitchFamily="34" charset="0"/>
              </a:rPr>
              <a:t>Factors that affecting the cost of living:</a:t>
            </a:r>
          </a:p>
          <a:p>
            <a:pPr marL="651510" lvl="1" indent="-285750" defTabSz="365760">
              <a:spcAft>
                <a:spcPts val="600"/>
              </a:spcAft>
              <a:buFont typeface="Wingdings" pitchFamily="2" charset="2"/>
              <a:buChar char="§"/>
            </a:pPr>
            <a:r>
              <a:rPr lang="en-US" kern="1200">
                <a:solidFill>
                  <a:schemeClr val="tx1"/>
                </a:solidFill>
                <a:latin typeface="Calibri" panose="020F0502020204030204" pitchFamily="34" charset="0"/>
                <a:ea typeface="+mn-ea"/>
                <a:cs typeface="Calibri" panose="020F0502020204030204" pitchFamily="34" charset="0"/>
              </a:rPr>
              <a:t>Housing</a:t>
            </a:r>
          </a:p>
          <a:p>
            <a:pPr marL="651510" lvl="1" indent="-285750" defTabSz="365760">
              <a:spcAft>
                <a:spcPts val="600"/>
              </a:spcAft>
              <a:buFont typeface="Wingdings" pitchFamily="2" charset="2"/>
              <a:buChar char="§"/>
            </a:pPr>
            <a:r>
              <a:rPr lang="en-US" kern="1200">
                <a:solidFill>
                  <a:schemeClr val="tx1"/>
                </a:solidFill>
                <a:latin typeface="Calibri" panose="020F0502020204030204" pitchFamily="34" charset="0"/>
                <a:ea typeface="+mn-ea"/>
                <a:cs typeface="Calibri" panose="020F0502020204030204" pitchFamily="34" charset="0"/>
              </a:rPr>
              <a:t>Transportation</a:t>
            </a:r>
          </a:p>
          <a:p>
            <a:pPr marL="651510" lvl="1" indent="-285750" defTabSz="365760">
              <a:spcAft>
                <a:spcPts val="600"/>
              </a:spcAft>
              <a:buFont typeface="Wingdings" pitchFamily="2" charset="2"/>
              <a:buChar char="§"/>
            </a:pPr>
            <a:r>
              <a:rPr lang="en-US" kern="1200">
                <a:solidFill>
                  <a:schemeClr val="tx1"/>
                </a:solidFill>
                <a:latin typeface="Calibri" panose="020F0502020204030204" pitchFamily="34" charset="0"/>
                <a:ea typeface="+mn-ea"/>
                <a:cs typeface="Calibri" panose="020F0502020204030204" pitchFamily="34" charset="0"/>
              </a:rPr>
              <a:t>Food</a:t>
            </a:r>
          </a:p>
          <a:p>
            <a:pPr marL="651510" lvl="1" indent="-285750" defTabSz="365760">
              <a:spcAft>
                <a:spcPts val="600"/>
              </a:spcAft>
              <a:buFont typeface="Wingdings" pitchFamily="2" charset="2"/>
              <a:buChar char="§"/>
            </a:pPr>
            <a:r>
              <a:rPr lang="en-US" kern="1200">
                <a:solidFill>
                  <a:schemeClr val="tx1"/>
                </a:solidFill>
                <a:latin typeface="Calibri" panose="020F0502020204030204" pitchFamily="34" charset="0"/>
                <a:ea typeface="+mn-ea"/>
                <a:cs typeface="Calibri" panose="020F0502020204030204" pitchFamily="34" charset="0"/>
              </a:rPr>
              <a:t>Childcare</a:t>
            </a:r>
          </a:p>
          <a:p>
            <a:pPr marL="651510" lvl="1" indent="-285750" defTabSz="365760">
              <a:spcAft>
                <a:spcPts val="600"/>
              </a:spcAft>
              <a:buFont typeface="Wingdings" pitchFamily="2" charset="2"/>
              <a:buChar char="§"/>
            </a:pPr>
            <a:r>
              <a:rPr lang="en-US" kern="1200">
                <a:solidFill>
                  <a:schemeClr val="tx1"/>
                </a:solidFill>
                <a:latin typeface="Calibri" panose="020F0502020204030204" pitchFamily="34" charset="0"/>
                <a:ea typeface="+mn-ea"/>
                <a:cs typeface="Calibri" panose="020F0502020204030204" pitchFamily="34" charset="0"/>
              </a:rPr>
              <a:t>Healthcare</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101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44E5-47FA-E49C-97D8-264B465071AC}"/>
              </a:ext>
            </a:extLst>
          </p:cNvPr>
          <p:cNvSpPr>
            <a:spLocks noGrp="1"/>
          </p:cNvSpPr>
          <p:nvPr>
            <p:ph type="title"/>
          </p:nvPr>
        </p:nvSpPr>
        <p:spPr>
          <a:xfrm>
            <a:off x="983974" y="270358"/>
            <a:ext cx="10224052" cy="542649"/>
          </a:xfrm>
        </p:spPr>
        <p:txBody>
          <a:bodyPr>
            <a:noAutofit/>
          </a:bodyPr>
          <a:lstStyle/>
          <a:p>
            <a:r>
              <a:rPr lang="en-US" sz="3600" b="1"/>
              <a:t>Dataset Description</a:t>
            </a:r>
          </a:p>
        </p:txBody>
      </p:sp>
      <p:sp>
        <p:nvSpPr>
          <p:cNvPr id="3" name="Content Placeholder 2">
            <a:extLst>
              <a:ext uri="{FF2B5EF4-FFF2-40B4-BE49-F238E27FC236}">
                <a16:creationId xmlns:a16="http://schemas.microsoft.com/office/drawing/2014/main" id="{007FC9E0-DDB5-FE11-18AE-F4A3B7E0C63B}"/>
              </a:ext>
            </a:extLst>
          </p:cNvPr>
          <p:cNvSpPr>
            <a:spLocks noGrp="1"/>
          </p:cNvSpPr>
          <p:nvPr>
            <p:ph idx="1"/>
          </p:nvPr>
        </p:nvSpPr>
        <p:spPr>
          <a:xfrm>
            <a:off x="629479" y="1200607"/>
            <a:ext cx="4572000" cy="5200788"/>
          </a:xfrm>
          <a:solidFill>
            <a:schemeClr val="bg1">
              <a:alpha val="59359"/>
            </a:schemeClr>
          </a:solidFill>
        </p:spPr>
        <p:txBody>
          <a:bodyPr/>
          <a:lstStyle/>
          <a:p>
            <a:pPr algn="just">
              <a:lnSpc>
                <a:spcPct val="115000"/>
              </a:lnSpc>
              <a:spcBef>
                <a:spcPts val="0"/>
              </a:spcBef>
              <a:spcAft>
                <a:spcPts val="400"/>
              </a:spcAft>
              <a:buFont typeface="Wingdings" pitchFamily="2" charset="2"/>
              <a:buChar char="§"/>
            </a:pPr>
            <a:r>
              <a:rPr lang="en-US" sz="2000">
                <a:latin typeface="Calibri" panose="020F0502020204030204" pitchFamily="34" charset="0"/>
                <a:cs typeface="Calibri" panose="020F0502020204030204" pitchFamily="34" charset="0"/>
              </a:rPr>
              <a:t>To analyze the pattern, we used </a:t>
            </a:r>
            <a:r>
              <a:rPr lang="en-US" sz="2000" b="1">
                <a:latin typeface="Calibri" panose="020F0502020204030204" pitchFamily="34" charset="0"/>
                <a:cs typeface="Calibri" panose="020F0502020204030204" pitchFamily="34" charset="0"/>
              </a:rPr>
              <a:t>US Cost of Living </a:t>
            </a:r>
            <a:r>
              <a:rPr lang="en-US" sz="2000">
                <a:latin typeface="Calibri" panose="020F0502020204030204" pitchFamily="34" charset="0"/>
                <a:cs typeface="Calibri" panose="020F0502020204030204" pitchFamily="34" charset="0"/>
              </a:rPr>
              <a:t>dataset from Kaggle.</a:t>
            </a:r>
          </a:p>
          <a:p>
            <a:pPr lvl="1" indent="0" algn="just">
              <a:buNone/>
            </a:pPr>
            <a:r>
              <a:rPr lang="en-US" sz="2000" b="0" i="0">
                <a:effectLst/>
                <a:latin typeface="Calibri" panose="020F0502020204030204" pitchFamily="34" charset="0"/>
                <a:cs typeface="Calibri" panose="020F0502020204030204" pitchFamily="34" charset="0"/>
                <a:hlinkClick r:id="rId2"/>
              </a:rPr>
              <a:t>https://www.kaggle.com/datasets/asaniczka/us-cost-of-living-dataset-3171-counties/data</a:t>
            </a:r>
            <a:endParaRPr lang="en-US" sz="2000" b="0" i="0">
              <a:latin typeface="Calibri" panose="020F0502020204030204" pitchFamily="34" charset="0"/>
              <a:cs typeface="Calibri" panose="020F0502020204030204" pitchFamily="34" charset="0"/>
            </a:endParaRPr>
          </a:p>
          <a:p>
            <a:pPr lvl="1" indent="0" algn="just">
              <a:buNone/>
            </a:pPr>
            <a:endParaRPr lang="en-US" sz="2000" kern="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1" indent="0" algn="just">
              <a:buNone/>
            </a:pPr>
            <a:r>
              <a:rPr lang="en-US" sz="1800" kern="0">
                <a:solidFill>
                  <a:srgbClr val="000000"/>
                </a:solidFill>
                <a:effectLst/>
                <a:latin typeface="Calibri" panose="020F0502020204030204" pitchFamily="34" charset="0"/>
                <a:ea typeface="Calibri" panose="020F0502020204030204" pitchFamily="34" charset="0"/>
                <a:cs typeface="Calibri" panose="020F0502020204030204" pitchFamily="34" charset="0"/>
              </a:rPr>
              <a:t>The dataset is a comprehensive collection of data related to the cost of living in different </a:t>
            </a:r>
            <a:r>
              <a:rPr lang="en-US" sz="1800" kern="100">
                <a:effectLst/>
                <a:latin typeface="Calibri" panose="020F0502020204030204" pitchFamily="34" charset="0"/>
                <a:ea typeface="Calibri" panose="020F0502020204030204" pitchFamily="34" charset="0"/>
                <a:cs typeface="Calibri" panose="020F0502020204030204" pitchFamily="34" charset="0"/>
              </a:rPr>
              <a:t>1877 </a:t>
            </a:r>
            <a:r>
              <a:rPr lang="en-US" sz="1800" kern="0">
                <a:solidFill>
                  <a:srgbClr val="000000"/>
                </a:solidFill>
                <a:effectLst/>
                <a:latin typeface="Calibri" panose="020F0502020204030204" pitchFamily="34" charset="0"/>
                <a:ea typeface="Calibri" panose="020F0502020204030204" pitchFamily="34" charset="0"/>
                <a:cs typeface="Calibri" panose="020F0502020204030204" pitchFamily="34" charset="0"/>
              </a:rPr>
              <a:t>US counties based on the Family Budget Calculator by the Economic Policy Institute (EPI).</a:t>
            </a:r>
          </a:p>
          <a:p>
            <a:pPr marL="457200" lvl="1" indent="0">
              <a:buNone/>
            </a:pPr>
            <a:endParaRPr lang="en-US" sz="1800" b="0" i="0">
              <a:effectLst/>
              <a:latin typeface="Times New Roman" panose="02020603050405020304" pitchFamily="18" charset="0"/>
            </a:endParaRPr>
          </a:p>
        </p:txBody>
      </p:sp>
      <p:pic>
        <p:nvPicPr>
          <p:cNvPr id="4" name="Picture 3">
            <a:extLst>
              <a:ext uri="{FF2B5EF4-FFF2-40B4-BE49-F238E27FC236}">
                <a16:creationId xmlns:a16="http://schemas.microsoft.com/office/drawing/2014/main" id="{E0FAFA43-20C8-DDCD-6E30-B61A227A2A93}"/>
              </a:ext>
            </a:extLst>
          </p:cNvPr>
          <p:cNvPicPr>
            <a:picLocks noChangeAspect="1"/>
          </p:cNvPicPr>
          <p:nvPr/>
        </p:nvPicPr>
        <p:blipFill>
          <a:blip r:embed="rId3"/>
          <a:stretch>
            <a:fillRect/>
          </a:stretch>
        </p:blipFill>
        <p:spPr>
          <a:xfrm>
            <a:off x="5343896" y="1725417"/>
            <a:ext cx="6543304" cy="3023365"/>
          </a:xfrm>
          <a:prstGeom prst="rect">
            <a:avLst/>
          </a:prstGeom>
          <a:ln w="6350">
            <a:solidFill>
              <a:schemeClr val="tx1"/>
            </a:solidFill>
          </a:ln>
        </p:spPr>
      </p:pic>
    </p:spTree>
    <p:extLst>
      <p:ext uri="{BB962C8B-B14F-4D97-AF65-F5344CB8AC3E}">
        <p14:creationId xmlns:p14="http://schemas.microsoft.com/office/powerpoint/2010/main" val="25712792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BF509D-BD34-C3AB-F772-CF690516662D}"/>
              </a:ext>
            </a:extLst>
          </p:cNvPr>
          <p:cNvSpPr>
            <a:spLocks noGrp="1"/>
          </p:cNvSpPr>
          <p:nvPr>
            <p:ph idx="1"/>
          </p:nvPr>
        </p:nvSpPr>
        <p:spPr>
          <a:xfrm>
            <a:off x="448588" y="662609"/>
            <a:ext cx="10515600" cy="4351338"/>
          </a:xfrm>
        </p:spPr>
        <p:txBody>
          <a:bodyPr/>
          <a:lstStyle/>
          <a:p>
            <a:pPr marL="0" indent="0">
              <a:buNone/>
            </a:pPr>
            <a:r>
              <a:rPr lang="en-US" sz="2000" b="1">
                <a:solidFill>
                  <a:srgbClr val="002060"/>
                </a:solidFill>
                <a:latin typeface="Calibri" panose="020F0502020204030204" pitchFamily="34" charset="0"/>
                <a:cs typeface="Calibri" panose="020F0502020204030204" pitchFamily="34" charset="0"/>
              </a:rPr>
              <a:t>1. Removing Repeated Word </a:t>
            </a:r>
          </a:p>
          <a:p>
            <a:pPr marL="0" indent="0">
              <a:buNone/>
            </a:pPr>
            <a:r>
              <a:rPr lang="en-US" sz="1600"/>
              <a:t>       </a:t>
            </a: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a:p>
            <a:endParaRPr lang="en-US"/>
          </a:p>
          <a:p>
            <a:endParaRPr lang="en-US"/>
          </a:p>
        </p:txBody>
      </p:sp>
      <p:sp>
        <p:nvSpPr>
          <p:cNvPr id="7" name="TextBox 6">
            <a:extLst>
              <a:ext uri="{FF2B5EF4-FFF2-40B4-BE49-F238E27FC236}">
                <a16:creationId xmlns:a16="http://schemas.microsoft.com/office/drawing/2014/main" id="{774AB8BF-FD30-56DD-5028-A92239CB7FB8}"/>
              </a:ext>
            </a:extLst>
          </p:cNvPr>
          <p:cNvSpPr txBox="1"/>
          <p:nvPr/>
        </p:nvSpPr>
        <p:spPr>
          <a:xfrm>
            <a:off x="5936974" y="1287226"/>
            <a:ext cx="1886977" cy="615553"/>
          </a:xfrm>
          <a:prstGeom prst="rect">
            <a:avLst/>
          </a:prstGeom>
          <a:noFill/>
        </p:spPr>
        <p:txBody>
          <a:bodyPr wrap="square" rtlCol="0">
            <a:spAutoFit/>
          </a:bodyPr>
          <a:lstStyle/>
          <a:p>
            <a:r>
              <a:rPr lang="en-US" sz="1600"/>
              <a:t>After:</a:t>
            </a:r>
          </a:p>
          <a:p>
            <a:endParaRPr lang="en-US"/>
          </a:p>
        </p:txBody>
      </p:sp>
      <p:pic>
        <p:nvPicPr>
          <p:cNvPr id="4" name="Picture 3" descr="A screenshot of a computer&#10;&#10;Description automatically generated">
            <a:extLst>
              <a:ext uri="{FF2B5EF4-FFF2-40B4-BE49-F238E27FC236}">
                <a16:creationId xmlns:a16="http://schemas.microsoft.com/office/drawing/2014/main" id="{9DD0C2EC-F46B-48E4-3A57-51BBF62A8469}"/>
              </a:ext>
            </a:extLst>
          </p:cNvPr>
          <p:cNvPicPr>
            <a:picLocks noChangeAspect="1"/>
          </p:cNvPicPr>
          <p:nvPr/>
        </p:nvPicPr>
        <p:blipFill rotWithShape="1">
          <a:blip r:embed="rId2"/>
          <a:srcRect l="12159" t="1" r="54487" b="74081"/>
          <a:stretch/>
        </p:blipFill>
        <p:spPr>
          <a:xfrm>
            <a:off x="575858" y="1652018"/>
            <a:ext cx="4839937" cy="1945630"/>
          </a:xfrm>
          <a:prstGeom prst="rect">
            <a:avLst/>
          </a:prstGeom>
          <a:ln>
            <a:solidFill>
              <a:schemeClr val="tx1"/>
            </a:solidFill>
          </a:ln>
        </p:spPr>
      </p:pic>
      <p:pic>
        <p:nvPicPr>
          <p:cNvPr id="6" name="Picture 5">
            <a:extLst>
              <a:ext uri="{FF2B5EF4-FFF2-40B4-BE49-F238E27FC236}">
                <a16:creationId xmlns:a16="http://schemas.microsoft.com/office/drawing/2014/main" id="{F441873E-67FD-C3E8-A4DB-384A2F3983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164" r="39875" b="69910"/>
          <a:stretch/>
        </p:blipFill>
        <p:spPr bwMode="auto">
          <a:xfrm>
            <a:off x="5996981" y="1623510"/>
            <a:ext cx="5897924" cy="1895719"/>
          </a:xfrm>
          <a:prstGeom prst="rect">
            <a:avLst/>
          </a:prstGeom>
          <a:noFill/>
          <a:ln>
            <a:solidFill>
              <a:schemeClr val="tx1"/>
            </a:solidFill>
          </a:ln>
        </p:spPr>
      </p:pic>
      <p:pic>
        <p:nvPicPr>
          <p:cNvPr id="8" name="Picture 7">
            <a:extLst>
              <a:ext uri="{FF2B5EF4-FFF2-40B4-BE49-F238E27FC236}">
                <a16:creationId xmlns:a16="http://schemas.microsoft.com/office/drawing/2014/main" id="{9D9F89F0-8F35-005B-638D-E2726F9422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910" r="39876" b="70917"/>
          <a:stretch/>
        </p:blipFill>
        <p:spPr bwMode="auto">
          <a:xfrm>
            <a:off x="5996981" y="3499447"/>
            <a:ext cx="5897924" cy="1827928"/>
          </a:xfrm>
          <a:prstGeom prst="rect">
            <a:avLst/>
          </a:prstGeom>
          <a:noFill/>
          <a:ln>
            <a:solidFill>
              <a:schemeClr val="tx1"/>
            </a:solidFill>
          </a:ln>
        </p:spPr>
      </p:pic>
      <p:sp>
        <p:nvSpPr>
          <p:cNvPr id="10" name="TextBox 9">
            <a:extLst>
              <a:ext uri="{FF2B5EF4-FFF2-40B4-BE49-F238E27FC236}">
                <a16:creationId xmlns:a16="http://schemas.microsoft.com/office/drawing/2014/main" id="{D9037BA3-6724-ADB9-9344-A81A931CCE90}"/>
              </a:ext>
            </a:extLst>
          </p:cNvPr>
          <p:cNvSpPr txBox="1"/>
          <p:nvPr/>
        </p:nvSpPr>
        <p:spPr>
          <a:xfrm>
            <a:off x="512346" y="1315734"/>
            <a:ext cx="1886977" cy="615553"/>
          </a:xfrm>
          <a:prstGeom prst="rect">
            <a:avLst/>
          </a:prstGeom>
          <a:noFill/>
        </p:spPr>
        <p:txBody>
          <a:bodyPr wrap="square" rtlCol="0">
            <a:spAutoFit/>
          </a:bodyPr>
          <a:lstStyle/>
          <a:p>
            <a:r>
              <a:rPr lang="en-US" sz="1600"/>
              <a:t>Before:</a:t>
            </a:r>
          </a:p>
          <a:p>
            <a:endParaRPr lang="en-US"/>
          </a:p>
        </p:txBody>
      </p:sp>
      <p:sp>
        <p:nvSpPr>
          <p:cNvPr id="2" name="Arrow: Right 1">
            <a:extLst>
              <a:ext uri="{FF2B5EF4-FFF2-40B4-BE49-F238E27FC236}">
                <a16:creationId xmlns:a16="http://schemas.microsoft.com/office/drawing/2014/main" id="{1551DB89-866F-3306-6BCE-0DF24F38E31D}"/>
              </a:ext>
            </a:extLst>
          </p:cNvPr>
          <p:cNvSpPr/>
          <p:nvPr/>
        </p:nvSpPr>
        <p:spPr>
          <a:xfrm>
            <a:off x="5479307" y="1879716"/>
            <a:ext cx="457667" cy="313519"/>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C57FD56-D3E2-FB96-B10D-4713E78B16E4}"/>
              </a:ext>
            </a:extLst>
          </p:cNvPr>
          <p:cNvSpPr>
            <a:spLocks noGrp="1"/>
          </p:cNvSpPr>
          <p:nvPr>
            <p:ph type="title"/>
          </p:nvPr>
        </p:nvSpPr>
        <p:spPr>
          <a:xfrm>
            <a:off x="400878" y="87056"/>
            <a:ext cx="10515600" cy="582405"/>
          </a:xfrm>
        </p:spPr>
        <p:txBody>
          <a:bodyPr>
            <a:noAutofit/>
          </a:bodyPr>
          <a:lstStyle/>
          <a:p>
            <a:r>
              <a:rPr lang="en-US" b="1"/>
              <a:t>Data Cleaning</a:t>
            </a:r>
          </a:p>
        </p:txBody>
      </p:sp>
    </p:spTree>
    <p:extLst>
      <p:ext uri="{BB962C8B-B14F-4D97-AF65-F5344CB8AC3E}">
        <p14:creationId xmlns:p14="http://schemas.microsoft.com/office/powerpoint/2010/main" val="36875329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BF509D-BD34-C3AB-F772-CF690516662D}"/>
              </a:ext>
            </a:extLst>
          </p:cNvPr>
          <p:cNvSpPr>
            <a:spLocks noGrp="1"/>
          </p:cNvSpPr>
          <p:nvPr>
            <p:ph idx="1"/>
          </p:nvPr>
        </p:nvSpPr>
        <p:spPr>
          <a:xfrm>
            <a:off x="76199" y="122721"/>
            <a:ext cx="10515600" cy="4351338"/>
          </a:xfrm>
        </p:spPr>
        <p:txBody>
          <a:bodyPr/>
          <a:lstStyle/>
          <a:p>
            <a:pPr marL="0" indent="0">
              <a:buNone/>
            </a:pPr>
            <a:r>
              <a:rPr lang="en-US" sz="2000" b="1">
                <a:solidFill>
                  <a:srgbClr val="002060"/>
                </a:solidFill>
                <a:latin typeface="Calibri" panose="020F0502020204030204" pitchFamily="34" charset="0"/>
                <a:cs typeface="Calibri" panose="020F0502020204030204" pitchFamily="34" charset="0"/>
              </a:rPr>
              <a:t>2. Extracting </a:t>
            </a:r>
            <a:r>
              <a:rPr lang="en-US" sz="2000" b="1" err="1">
                <a:solidFill>
                  <a:srgbClr val="002060"/>
                </a:solidFill>
                <a:latin typeface="Calibri" panose="020F0502020204030204" pitchFamily="34" charset="0"/>
                <a:cs typeface="Calibri" panose="020F0502020204030204" pitchFamily="34" charset="0"/>
              </a:rPr>
              <a:t>AreaName</a:t>
            </a:r>
            <a:endParaRPr lang="en-US" sz="2000" b="1">
              <a:solidFill>
                <a:srgbClr val="002060"/>
              </a:solidFill>
              <a:latin typeface="Calibri" panose="020F0502020204030204" pitchFamily="34" charset="0"/>
              <a:cs typeface="Calibri" panose="020F0502020204030204" pitchFamily="34" charset="0"/>
            </a:endParaRPr>
          </a:p>
          <a:p>
            <a:pPr marL="0" indent="0">
              <a:buNone/>
            </a:pPr>
            <a:r>
              <a:rPr lang="en-US" sz="1600"/>
              <a:t>       </a:t>
            </a: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a:p>
            <a:endParaRPr lang="en-US"/>
          </a:p>
          <a:p>
            <a:endParaRPr lang="en-US"/>
          </a:p>
        </p:txBody>
      </p:sp>
      <p:sp>
        <p:nvSpPr>
          <p:cNvPr id="7" name="TextBox 6">
            <a:extLst>
              <a:ext uri="{FF2B5EF4-FFF2-40B4-BE49-F238E27FC236}">
                <a16:creationId xmlns:a16="http://schemas.microsoft.com/office/drawing/2014/main" id="{774AB8BF-FD30-56DD-5028-A92239CB7FB8}"/>
              </a:ext>
            </a:extLst>
          </p:cNvPr>
          <p:cNvSpPr txBox="1"/>
          <p:nvPr/>
        </p:nvSpPr>
        <p:spPr>
          <a:xfrm>
            <a:off x="5599953" y="655116"/>
            <a:ext cx="1886977" cy="615553"/>
          </a:xfrm>
          <a:prstGeom prst="rect">
            <a:avLst/>
          </a:prstGeom>
          <a:noFill/>
        </p:spPr>
        <p:txBody>
          <a:bodyPr wrap="square" rtlCol="0">
            <a:spAutoFit/>
          </a:bodyPr>
          <a:lstStyle/>
          <a:p>
            <a:r>
              <a:rPr lang="en-US" sz="1600"/>
              <a:t>After:</a:t>
            </a:r>
          </a:p>
          <a:p>
            <a:endParaRPr lang="en-US"/>
          </a:p>
        </p:txBody>
      </p:sp>
      <p:sp>
        <p:nvSpPr>
          <p:cNvPr id="10" name="TextBox 9">
            <a:extLst>
              <a:ext uri="{FF2B5EF4-FFF2-40B4-BE49-F238E27FC236}">
                <a16:creationId xmlns:a16="http://schemas.microsoft.com/office/drawing/2014/main" id="{D9037BA3-6724-ADB9-9344-A81A931CCE90}"/>
              </a:ext>
            </a:extLst>
          </p:cNvPr>
          <p:cNvSpPr txBox="1"/>
          <p:nvPr/>
        </p:nvSpPr>
        <p:spPr>
          <a:xfrm>
            <a:off x="885305" y="702572"/>
            <a:ext cx="1886977" cy="615553"/>
          </a:xfrm>
          <a:prstGeom prst="rect">
            <a:avLst/>
          </a:prstGeom>
          <a:noFill/>
        </p:spPr>
        <p:txBody>
          <a:bodyPr wrap="square" rtlCol="0">
            <a:spAutoFit/>
          </a:bodyPr>
          <a:lstStyle/>
          <a:p>
            <a:r>
              <a:rPr lang="en-US" sz="1600"/>
              <a:t>Before:</a:t>
            </a:r>
          </a:p>
          <a:p>
            <a:endParaRPr lang="en-US"/>
          </a:p>
        </p:txBody>
      </p:sp>
      <p:pic>
        <p:nvPicPr>
          <p:cNvPr id="2" name="Picture 1">
            <a:extLst>
              <a:ext uri="{FF2B5EF4-FFF2-40B4-BE49-F238E27FC236}">
                <a16:creationId xmlns:a16="http://schemas.microsoft.com/office/drawing/2014/main" id="{E769A2DC-CF49-1DBD-CB9B-0277125A51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962" t="1" r="61412" b="12263"/>
          <a:stretch/>
        </p:blipFill>
        <p:spPr bwMode="auto">
          <a:xfrm>
            <a:off x="964797" y="1109468"/>
            <a:ext cx="2955234" cy="4978193"/>
          </a:xfrm>
          <a:prstGeom prst="rect">
            <a:avLst/>
          </a:prstGeom>
          <a:noFill/>
          <a:ln>
            <a:solidFill>
              <a:schemeClr val="tx1"/>
            </a:solidFill>
          </a:ln>
        </p:spPr>
      </p:pic>
      <p:pic>
        <p:nvPicPr>
          <p:cNvPr id="5" name="Picture 4">
            <a:extLst>
              <a:ext uri="{FF2B5EF4-FFF2-40B4-BE49-F238E27FC236}">
                <a16:creationId xmlns:a16="http://schemas.microsoft.com/office/drawing/2014/main" id="{67CB3213-8A4F-96AD-1621-265E35C1D4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43" t="2" r="57965" b="56424"/>
          <a:stretch/>
        </p:blipFill>
        <p:spPr bwMode="auto">
          <a:xfrm>
            <a:off x="5652413" y="1070127"/>
            <a:ext cx="3324478" cy="2358873"/>
          </a:xfrm>
          <a:prstGeom prst="rect">
            <a:avLst/>
          </a:prstGeom>
          <a:noFill/>
          <a:ln>
            <a:solidFill>
              <a:schemeClr val="tx1"/>
            </a:solidFill>
          </a:ln>
        </p:spPr>
      </p:pic>
      <p:pic>
        <p:nvPicPr>
          <p:cNvPr id="9" name="Picture 8">
            <a:extLst>
              <a:ext uri="{FF2B5EF4-FFF2-40B4-BE49-F238E27FC236}">
                <a16:creationId xmlns:a16="http://schemas.microsoft.com/office/drawing/2014/main" id="{DD594A04-E394-EE13-0E29-5ABAA66868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155" r="59898" b="39074"/>
          <a:stretch/>
        </p:blipFill>
        <p:spPr bwMode="auto">
          <a:xfrm>
            <a:off x="5632884" y="3652052"/>
            <a:ext cx="3324478" cy="3083227"/>
          </a:xfrm>
          <a:prstGeom prst="rect">
            <a:avLst/>
          </a:prstGeom>
          <a:noFill/>
          <a:ln>
            <a:solidFill>
              <a:schemeClr val="tx1"/>
            </a:solidFill>
          </a:ln>
        </p:spPr>
      </p:pic>
      <p:sp>
        <p:nvSpPr>
          <p:cNvPr id="4" name="Arrow: Right 3">
            <a:extLst>
              <a:ext uri="{FF2B5EF4-FFF2-40B4-BE49-F238E27FC236}">
                <a16:creationId xmlns:a16="http://schemas.microsoft.com/office/drawing/2014/main" id="{73C1EC11-3033-C36E-3740-478F0A183EBF}"/>
              </a:ext>
            </a:extLst>
          </p:cNvPr>
          <p:cNvSpPr/>
          <p:nvPr/>
        </p:nvSpPr>
        <p:spPr>
          <a:xfrm>
            <a:off x="4339859" y="2068571"/>
            <a:ext cx="775252" cy="361984"/>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92507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BF509D-BD34-C3AB-F772-CF690516662D}"/>
              </a:ext>
            </a:extLst>
          </p:cNvPr>
          <p:cNvSpPr>
            <a:spLocks noGrp="1"/>
          </p:cNvSpPr>
          <p:nvPr>
            <p:ph idx="1"/>
          </p:nvPr>
        </p:nvSpPr>
        <p:spPr>
          <a:xfrm>
            <a:off x="76199" y="122721"/>
            <a:ext cx="10538792" cy="341568"/>
          </a:xfrm>
        </p:spPr>
        <p:txBody>
          <a:bodyPr>
            <a:normAutofit fontScale="85000" lnSpcReduction="20000"/>
          </a:bodyPr>
          <a:lstStyle/>
          <a:p>
            <a:pPr marL="0" indent="0">
              <a:buNone/>
            </a:pPr>
            <a:r>
              <a:rPr lang="en-US" sz="2400" b="1">
                <a:solidFill>
                  <a:srgbClr val="002060"/>
                </a:solidFill>
                <a:latin typeface="Calibri" panose="020F0502020204030204" pitchFamily="34" charset="0"/>
                <a:cs typeface="Calibri" panose="020F0502020204030204" pitchFamily="34" charset="0"/>
              </a:rPr>
              <a:t>3.Separating Value from one column to two column       </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a:p>
            <a:endParaRPr lang="en-US"/>
          </a:p>
          <a:p>
            <a:endParaRPr lang="en-US"/>
          </a:p>
        </p:txBody>
      </p:sp>
      <p:sp>
        <p:nvSpPr>
          <p:cNvPr id="7" name="TextBox 6">
            <a:extLst>
              <a:ext uri="{FF2B5EF4-FFF2-40B4-BE49-F238E27FC236}">
                <a16:creationId xmlns:a16="http://schemas.microsoft.com/office/drawing/2014/main" id="{774AB8BF-FD30-56DD-5028-A92239CB7FB8}"/>
              </a:ext>
            </a:extLst>
          </p:cNvPr>
          <p:cNvSpPr txBox="1"/>
          <p:nvPr/>
        </p:nvSpPr>
        <p:spPr>
          <a:xfrm>
            <a:off x="5738552" y="631301"/>
            <a:ext cx="1886977" cy="615553"/>
          </a:xfrm>
          <a:prstGeom prst="rect">
            <a:avLst/>
          </a:prstGeom>
          <a:noFill/>
        </p:spPr>
        <p:txBody>
          <a:bodyPr wrap="square" rtlCol="0">
            <a:spAutoFit/>
          </a:bodyPr>
          <a:lstStyle/>
          <a:p>
            <a:r>
              <a:rPr lang="en-US" sz="1600"/>
              <a:t>After:</a:t>
            </a:r>
          </a:p>
          <a:p>
            <a:endParaRPr lang="en-US"/>
          </a:p>
        </p:txBody>
      </p:sp>
      <p:sp>
        <p:nvSpPr>
          <p:cNvPr id="10" name="TextBox 9">
            <a:extLst>
              <a:ext uri="{FF2B5EF4-FFF2-40B4-BE49-F238E27FC236}">
                <a16:creationId xmlns:a16="http://schemas.microsoft.com/office/drawing/2014/main" id="{D9037BA3-6724-ADB9-9344-A81A931CCE90}"/>
              </a:ext>
            </a:extLst>
          </p:cNvPr>
          <p:cNvSpPr txBox="1"/>
          <p:nvPr/>
        </p:nvSpPr>
        <p:spPr>
          <a:xfrm>
            <a:off x="1519930" y="631301"/>
            <a:ext cx="1886977" cy="615553"/>
          </a:xfrm>
          <a:prstGeom prst="rect">
            <a:avLst/>
          </a:prstGeom>
          <a:noFill/>
        </p:spPr>
        <p:txBody>
          <a:bodyPr wrap="square" rtlCol="0">
            <a:spAutoFit/>
          </a:bodyPr>
          <a:lstStyle/>
          <a:p>
            <a:r>
              <a:rPr lang="en-US" sz="1600"/>
              <a:t>Before:</a:t>
            </a:r>
          </a:p>
          <a:p>
            <a:endParaRPr lang="en-US"/>
          </a:p>
        </p:txBody>
      </p:sp>
      <p:pic>
        <p:nvPicPr>
          <p:cNvPr id="4" name="Picture 3">
            <a:extLst>
              <a:ext uri="{FF2B5EF4-FFF2-40B4-BE49-F238E27FC236}">
                <a16:creationId xmlns:a16="http://schemas.microsoft.com/office/drawing/2014/main" id="{EB468278-3CD1-8BA2-BB66-01E84C0684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256" r="49572" b="5967"/>
          <a:stretch/>
        </p:blipFill>
        <p:spPr bwMode="auto">
          <a:xfrm>
            <a:off x="1591929" y="1010348"/>
            <a:ext cx="1758884" cy="5550933"/>
          </a:xfrm>
          <a:prstGeom prst="rect">
            <a:avLst/>
          </a:prstGeom>
          <a:noFill/>
          <a:ln>
            <a:solidFill>
              <a:schemeClr val="tx1"/>
            </a:solidFill>
          </a:ln>
        </p:spPr>
      </p:pic>
      <p:pic>
        <p:nvPicPr>
          <p:cNvPr id="6" name="Picture 5">
            <a:extLst>
              <a:ext uri="{FF2B5EF4-FFF2-40B4-BE49-F238E27FC236}">
                <a16:creationId xmlns:a16="http://schemas.microsoft.com/office/drawing/2014/main" id="{8866A7A4-0485-70DC-7082-6846EE3849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155" t="1" r="35393" b="51002"/>
          <a:stretch/>
        </p:blipFill>
        <p:spPr bwMode="auto">
          <a:xfrm>
            <a:off x="5824691" y="1010348"/>
            <a:ext cx="4278057" cy="2302456"/>
          </a:xfrm>
          <a:prstGeom prst="rect">
            <a:avLst/>
          </a:prstGeom>
          <a:noFill/>
          <a:ln>
            <a:solidFill>
              <a:schemeClr val="tx1"/>
            </a:solidFill>
          </a:ln>
        </p:spPr>
      </p:pic>
      <p:pic>
        <p:nvPicPr>
          <p:cNvPr id="8" name="Picture 7">
            <a:extLst>
              <a:ext uri="{FF2B5EF4-FFF2-40B4-BE49-F238E27FC236}">
                <a16:creationId xmlns:a16="http://schemas.microsoft.com/office/drawing/2014/main" id="{3425359F-DD11-0880-8DA1-C65A647C87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296" r="43041" b="60138"/>
          <a:stretch/>
        </p:blipFill>
        <p:spPr bwMode="auto">
          <a:xfrm>
            <a:off x="5824690" y="3493068"/>
            <a:ext cx="4278057" cy="2934236"/>
          </a:xfrm>
          <a:prstGeom prst="rect">
            <a:avLst/>
          </a:prstGeom>
          <a:noFill/>
          <a:ln>
            <a:solidFill>
              <a:schemeClr val="tx1"/>
            </a:solidFill>
          </a:ln>
        </p:spPr>
      </p:pic>
      <p:sp>
        <p:nvSpPr>
          <p:cNvPr id="2" name="Arrow: Right 1">
            <a:extLst>
              <a:ext uri="{FF2B5EF4-FFF2-40B4-BE49-F238E27FC236}">
                <a16:creationId xmlns:a16="http://schemas.microsoft.com/office/drawing/2014/main" id="{812E67D6-BC34-CF50-9833-649C7E78A905}"/>
              </a:ext>
            </a:extLst>
          </p:cNvPr>
          <p:cNvSpPr/>
          <p:nvPr/>
        </p:nvSpPr>
        <p:spPr>
          <a:xfrm>
            <a:off x="3876991" y="2080592"/>
            <a:ext cx="907044" cy="341568"/>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9339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BF509D-BD34-C3AB-F772-CF690516662D}"/>
              </a:ext>
            </a:extLst>
          </p:cNvPr>
          <p:cNvSpPr>
            <a:spLocks noGrp="1"/>
          </p:cNvSpPr>
          <p:nvPr>
            <p:ph idx="1"/>
          </p:nvPr>
        </p:nvSpPr>
        <p:spPr>
          <a:xfrm>
            <a:off x="76199" y="122721"/>
            <a:ext cx="10538792" cy="341568"/>
          </a:xfrm>
        </p:spPr>
        <p:txBody>
          <a:bodyPr>
            <a:normAutofit fontScale="85000" lnSpcReduction="20000"/>
          </a:bodyPr>
          <a:lstStyle/>
          <a:p>
            <a:pPr marL="0" indent="0">
              <a:buNone/>
            </a:pPr>
            <a:r>
              <a:rPr lang="en-US" sz="2400" b="1">
                <a:solidFill>
                  <a:srgbClr val="002060"/>
                </a:solidFill>
                <a:latin typeface="Calibri" panose="020F0502020204030204" pitchFamily="34" charset="0"/>
                <a:cs typeface="Calibri" panose="020F0502020204030204" pitchFamily="34" charset="0"/>
              </a:rPr>
              <a:t>4.Separating Value from one column to two column       </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a:p>
            <a:endParaRPr lang="en-US"/>
          </a:p>
          <a:p>
            <a:endParaRPr lang="en-US"/>
          </a:p>
        </p:txBody>
      </p:sp>
      <p:sp>
        <p:nvSpPr>
          <p:cNvPr id="7" name="TextBox 6">
            <a:extLst>
              <a:ext uri="{FF2B5EF4-FFF2-40B4-BE49-F238E27FC236}">
                <a16:creationId xmlns:a16="http://schemas.microsoft.com/office/drawing/2014/main" id="{774AB8BF-FD30-56DD-5028-A92239CB7FB8}"/>
              </a:ext>
            </a:extLst>
          </p:cNvPr>
          <p:cNvSpPr txBox="1"/>
          <p:nvPr/>
        </p:nvSpPr>
        <p:spPr>
          <a:xfrm>
            <a:off x="5738552" y="631301"/>
            <a:ext cx="1886977" cy="615553"/>
          </a:xfrm>
          <a:prstGeom prst="rect">
            <a:avLst/>
          </a:prstGeom>
          <a:noFill/>
        </p:spPr>
        <p:txBody>
          <a:bodyPr wrap="square" rtlCol="0">
            <a:spAutoFit/>
          </a:bodyPr>
          <a:lstStyle/>
          <a:p>
            <a:r>
              <a:rPr lang="en-US" sz="1600"/>
              <a:t>After:</a:t>
            </a:r>
          </a:p>
          <a:p>
            <a:endParaRPr lang="en-US"/>
          </a:p>
        </p:txBody>
      </p:sp>
      <p:sp>
        <p:nvSpPr>
          <p:cNvPr id="10" name="TextBox 9">
            <a:extLst>
              <a:ext uri="{FF2B5EF4-FFF2-40B4-BE49-F238E27FC236}">
                <a16:creationId xmlns:a16="http://schemas.microsoft.com/office/drawing/2014/main" id="{D9037BA3-6724-ADB9-9344-A81A931CCE90}"/>
              </a:ext>
            </a:extLst>
          </p:cNvPr>
          <p:cNvSpPr txBox="1"/>
          <p:nvPr/>
        </p:nvSpPr>
        <p:spPr>
          <a:xfrm>
            <a:off x="1519930" y="631301"/>
            <a:ext cx="1886977" cy="615553"/>
          </a:xfrm>
          <a:prstGeom prst="rect">
            <a:avLst/>
          </a:prstGeom>
          <a:noFill/>
        </p:spPr>
        <p:txBody>
          <a:bodyPr wrap="square" rtlCol="0">
            <a:spAutoFit/>
          </a:bodyPr>
          <a:lstStyle/>
          <a:p>
            <a:r>
              <a:rPr lang="en-US" sz="1600"/>
              <a:t>Before:</a:t>
            </a:r>
          </a:p>
          <a:p>
            <a:endParaRPr lang="en-US"/>
          </a:p>
        </p:txBody>
      </p:sp>
      <p:pic>
        <p:nvPicPr>
          <p:cNvPr id="2" name="Picture 1">
            <a:extLst>
              <a:ext uri="{FF2B5EF4-FFF2-40B4-BE49-F238E27FC236}">
                <a16:creationId xmlns:a16="http://schemas.microsoft.com/office/drawing/2014/main" id="{280F6437-2052-B219-0FA9-4F2F25F01E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373" r="29671" b="18350"/>
          <a:stretch/>
        </p:blipFill>
        <p:spPr bwMode="auto">
          <a:xfrm>
            <a:off x="1637273" y="1010348"/>
            <a:ext cx="2841962" cy="3464436"/>
          </a:xfrm>
          <a:prstGeom prst="rect">
            <a:avLst/>
          </a:prstGeom>
          <a:noFill/>
          <a:ln>
            <a:solidFill>
              <a:schemeClr val="tx1"/>
            </a:solidFill>
          </a:ln>
        </p:spPr>
      </p:pic>
      <p:pic>
        <p:nvPicPr>
          <p:cNvPr id="5" name="Picture 4">
            <a:extLst>
              <a:ext uri="{FF2B5EF4-FFF2-40B4-BE49-F238E27FC236}">
                <a16:creationId xmlns:a16="http://schemas.microsoft.com/office/drawing/2014/main" id="{54836F08-44BF-6E30-2D1C-81A86F1609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68" r="29336" b="55142"/>
          <a:stretch/>
        </p:blipFill>
        <p:spPr bwMode="auto">
          <a:xfrm>
            <a:off x="5851193" y="1010348"/>
            <a:ext cx="5477446" cy="2662243"/>
          </a:xfrm>
          <a:prstGeom prst="rect">
            <a:avLst/>
          </a:prstGeom>
          <a:noFill/>
          <a:ln>
            <a:solidFill>
              <a:schemeClr val="tx1"/>
            </a:solidFill>
          </a:ln>
        </p:spPr>
      </p:pic>
      <p:pic>
        <p:nvPicPr>
          <p:cNvPr id="9" name="Picture 8">
            <a:extLst>
              <a:ext uri="{FF2B5EF4-FFF2-40B4-BE49-F238E27FC236}">
                <a16:creationId xmlns:a16="http://schemas.microsoft.com/office/drawing/2014/main" id="{ACBCB535-EDB9-DF8A-EECA-F40ADB8206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825" r="29996" b="53839"/>
          <a:stretch/>
        </p:blipFill>
        <p:spPr bwMode="auto">
          <a:xfrm>
            <a:off x="5851192" y="3983635"/>
            <a:ext cx="5477445" cy="2750938"/>
          </a:xfrm>
          <a:prstGeom prst="rect">
            <a:avLst/>
          </a:prstGeom>
          <a:noFill/>
          <a:ln>
            <a:solidFill>
              <a:schemeClr val="tx1"/>
            </a:solidFill>
          </a:ln>
        </p:spPr>
      </p:pic>
      <p:sp>
        <p:nvSpPr>
          <p:cNvPr id="4" name="Arrow: Right 3">
            <a:extLst>
              <a:ext uri="{FF2B5EF4-FFF2-40B4-BE49-F238E27FC236}">
                <a16:creationId xmlns:a16="http://schemas.microsoft.com/office/drawing/2014/main" id="{C63D8921-1A6B-1638-63ED-E51BAFBEAB66}"/>
              </a:ext>
            </a:extLst>
          </p:cNvPr>
          <p:cNvSpPr/>
          <p:nvPr/>
        </p:nvSpPr>
        <p:spPr>
          <a:xfrm>
            <a:off x="4661631" y="2060713"/>
            <a:ext cx="1007165" cy="404191"/>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75293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BF509D-BD34-C3AB-F772-CF690516662D}"/>
              </a:ext>
            </a:extLst>
          </p:cNvPr>
          <p:cNvSpPr>
            <a:spLocks noGrp="1"/>
          </p:cNvSpPr>
          <p:nvPr>
            <p:ph idx="1"/>
          </p:nvPr>
        </p:nvSpPr>
        <p:spPr>
          <a:xfrm>
            <a:off x="76199" y="122721"/>
            <a:ext cx="10538792" cy="341568"/>
          </a:xfrm>
        </p:spPr>
        <p:txBody>
          <a:bodyPr>
            <a:normAutofit fontScale="85000" lnSpcReduction="20000"/>
          </a:bodyPr>
          <a:lstStyle/>
          <a:p>
            <a:pPr marL="0" indent="0">
              <a:buNone/>
            </a:pPr>
            <a:r>
              <a:rPr lang="en-US" sz="2400" b="1">
                <a:solidFill>
                  <a:srgbClr val="002060"/>
                </a:solidFill>
                <a:latin typeface="Calibri" panose="020F0502020204030204" pitchFamily="34" charset="0"/>
                <a:cs typeface="Calibri" panose="020F0502020204030204" pitchFamily="34" charset="0"/>
              </a:rPr>
              <a:t>5. Creating Additional Columns Based on Existing Data</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a:p>
            <a:endParaRPr lang="en-US"/>
          </a:p>
          <a:p>
            <a:endParaRPr lang="en-US"/>
          </a:p>
        </p:txBody>
      </p:sp>
      <p:sp>
        <p:nvSpPr>
          <p:cNvPr id="7" name="TextBox 6">
            <a:extLst>
              <a:ext uri="{FF2B5EF4-FFF2-40B4-BE49-F238E27FC236}">
                <a16:creationId xmlns:a16="http://schemas.microsoft.com/office/drawing/2014/main" id="{774AB8BF-FD30-56DD-5028-A92239CB7FB8}"/>
              </a:ext>
            </a:extLst>
          </p:cNvPr>
          <p:cNvSpPr txBox="1"/>
          <p:nvPr/>
        </p:nvSpPr>
        <p:spPr>
          <a:xfrm>
            <a:off x="5738552" y="631301"/>
            <a:ext cx="1886977" cy="615553"/>
          </a:xfrm>
          <a:prstGeom prst="rect">
            <a:avLst/>
          </a:prstGeom>
          <a:noFill/>
        </p:spPr>
        <p:txBody>
          <a:bodyPr wrap="square" rtlCol="0">
            <a:spAutoFit/>
          </a:bodyPr>
          <a:lstStyle/>
          <a:p>
            <a:r>
              <a:rPr lang="en-US" sz="1600"/>
              <a:t>After:</a:t>
            </a:r>
          </a:p>
          <a:p>
            <a:endParaRPr lang="en-US"/>
          </a:p>
        </p:txBody>
      </p:sp>
      <p:sp>
        <p:nvSpPr>
          <p:cNvPr id="10" name="TextBox 9">
            <a:extLst>
              <a:ext uri="{FF2B5EF4-FFF2-40B4-BE49-F238E27FC236}">
                <a16:creationId xmlns:a16="http://schemas.microsoft.com/office/drawing/2014/main" id="{D9037BA3-6724-ADB9-9344-A81A931CCE90}"/>
              </a:ext>
            </a:extLst>
          </p:cNvPr>
          <p:cNvSpPr txBox="1"/>
          <p:nvPr/>
        </p:nvSpPr>
        <p:spPr>
          <a:xfrm>
            <a:off x="1519930" y="631301"/>
            <a:ext cx="1886977" cy="615553"/>
          </a:xfrm>
          <a:prstGeom prst="rect">
            <a:avLst/>
          </a:prstGeom>
          <a:noFill/>
        </p:spPr>
        <p:txBody>
          <a:bodyPr wrap="square" rtlCol="0">
            <a:spAutoFit/>
          </a:bodyPr>
          <a:lstStyle/>
          <a:p>
            <a:r>
              <a:rPr lang="en-US" sz="1600"/>
              <a:t>Before:</a:t>
            </a:r>
          </a:p>
          <a:p>
            <a:endParaRPr lang="en-US"/>
          </a:p>
        </p:txBody>
      </p:sp>
      <p:pic>
        <p:nvPicPr>
          <p:cNvPr id="4" name="Picture 3">
            <a:extLst>
              <a:ext uri="{FF2B5EF4-FFF2-40B4-BE49-F238E27FC236}">
                <a16:creationId xmlns:a16="http://schemas.microsoft.com/office/drawing/2014/main" id="{DA48AB43-0AE1-85CD-7174-A6B64D7896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963" t="1908" r="32351" b="12394"/>
          <a:stretch/>
        </p:blipFill>
        <p:spPr bwMode="auto">
          <a:xfrm>
            <a:off x="1596887" y="1010348"/>
            <a:ext cx="2544418" cy="4511175"/>
          </a:xfrm>
          <a:prstGeom prst="rect">
            <a:avLst/>
          </a:prstGeom>
          <a:noFill/>
          <a:ln>
            <a:solidFill>
              <a:schemeClr val="tx1"/>
            </a:solidFill>
          </a:ln>
        </p:spPr>
      </p:pic>
      <p:pic>
        <p:nvPicPr>
          <p:cNvPr id="6" name="Picture 5">
            <a:extLst>
              <a:ext uri="{FF2B5EF4-FFF2-40B4-BE49-F238E27FC236}">
                <a16:creationId xmlns:a16="http://schemas.microsoft.com/office/drawing/2014/main" id="{FFBD3825-984C-898B-EF50-5C4863FDFF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886" r="31647" b="64400"/>
          <a:stretch/>
        </p:blipFill>
        <p:spPr bwMode="auto">
          <a:xfrm>
            <a:off x="5851191" y="1010347"/>
            <a:ext cx="3643991" cy="2599181"/>
          </a:xfrm>
          <a:prstGeom prst="rect">
            <a:avLst/>
          </a:prstGeom>
          <a:noFill/>
          <a:ln>
            <a:solidFill>
              <a:schemeClr val="tx1"/>
            </a:solidFill>
          </a:ln>
        </p:spPr>
      </p:pic>
      <p:pic>
        <p:nvPicPr>
          <p:cNvPr id="8" name="Picture 7">
            <a:extLst>
              <a:ext uri="{FF2B5EF4-FFF2-40B4-BE49-F238E27FC236}">
                <a16:creationId xmlns:a16="http://schemas.microsoft.com/office/drawing/2014/main" id="{F51E11E0-C6C4-1048-C5AF-8AF7C9231C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3521" r="31464" b="65985"/>
          <a:stretch/>
        </p:blipFill>
        <p:spPr bwMode="auto">
          <a:xfrm>
            <a:off x="5851191" y="3807433"/>
            <a:ext cx="3643991" cy="2512151"/>
          </a:xfrm>
          <a:prstGeom prst="rect">
            <a:avLst/>
          </a:prstGeom>
          <a:noFill/>
          <a:ln>
            <a:solidFill>
              <a:schemeClr val="tx1"/>
            </a:solidFill>
          </a:ln>
        </p:spPr>
      </p:pic>
      <p:sp>
        <p:nvSpPr>
          <p:cNvPr id="2" name="Arrow: Right 1">
            <a:extLst>
              <a:ext uri="{FF2B5EF4-FFF2-40B4-BE49-F238E27FC236}">
                <a16:creationId xmlns:a16="http://schemas.microsoft.com/office/drawing/2014/main" id="{86420912-8565-5F9B-62A8-F99E2CFEF1DA}"/>
              </a:ext>
            </a:extLst>
          </p:cNvPr>
          <p:cNvSpPr/>
          <p:nvPr/>
        </p:nvSpPr>
        <p:spPr>
          <a:xfrm>
            <a:off x="4532782" y="2309937"/>
            <a:ext cx="1007165" cy="404191"/>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25467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8.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26</Slides>
  <Notes>2</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Parcel</vt:lpstr>
      <vt:lpstr>Us Cost of Living</vt:lpstr>
      <vt:lpstr>Agenda</vt:lpstr>
      <vt:lpstr>introduction</vt:lpstr>
      <vt:lpstr>Dataset Description</vt:lpstr>
      <vt:lpstr>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5 STATES COST OF LIVING &amp; INCOME</vt:lpstr>
      <vt:lpstr>COMPARING THE EXPENSE BETWEEN URBAN AND RURAL</vt:lpstr>
      <vt:lpstr>COMPARING THE EXPENSE BETWEEN URBAN AND RURAL</vt:lpstr>
      <vt:lpstr>Interactive Dashboard</vt:lpstr>
      <vt:lpstr>PowerPoint Presentation</vt:lpstr>
      <vt:lpstr>PowerPoint Presentation</vt:lpstr>
      <vt:lpstr>PowerPoint Presentation</vt:lpstr>
      <vt:lpstr>PowerPoint Presentation</vt:lpstr>
      <vt:lpstr>PowerPoint Presentation</vt:lpstr>
      <vt:lpstr>PowerPoint Presentation</vt:lpstr>
      <vt:lpstr>Limitations and Future Works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 of Living</dc:title>
  <dc:creator>Mach, An G</dc:creator>
  <cp:revision>1</cp:revision>
  <dcterms:created xsi:type="dcterms:W3CDTF">2023-11-30T19:00:32Z</dcterms:created>
  <dcterms:modified xsi:type="dcterms:W3CDTF">2023-12-08T03:51:22Z</dcterms:modified>
</cp:coreProperties>
</file>